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6"/>
    <p:sldMasterId id="2147483676" r:id="rId7"/>
    <p:sldMasterId id="2147483678" r:id="rId8"/>
    <p:sldMasterId id="2147483685" r:id="rId9"/>
    <p:sldMasterId id="2147483706" r:id="rId10"/>
  </p:sldMasterIdLst>
  <p:notesMasterIdLst>
    <p:notesMasterId r:id="rId19"/>
  </p:notesMasterIdLst>
  <p:handoutMasterIdLst>
    <p:handoutMasterId r:id="rId20"/>
  </p:handoutMasterIdLst>
  <p:sldIdLst>
    <p:sldId id="404" r:id="rId11"/>
    <p:sldId id="383" r:id="rId12"/>
    <p:sldId id="408" r:id="rId13"/>
    <p:sldId id="399" r:id="rId14"/>
    <p:sldId id="407" r:id="rId15"/>
    <p:sldId id="412" r:id="rId16"/>
    <p:sldId id="414" r:id="rId17"/>
    <p:sldId id="401" r:id="rId18"/>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300"/>
    <a:srgbClr val="FF9300"/>
    <a:srgbClr val="E69A00"/>
    <a:srgbClr val="E6AF00"/>
    <a:srgbClr val="DAA600"/>
    <a:srgbClr val="FFCD2D"/>
    <a:srgbClr val="C9E4FF"/>
    <a:srgbClr val="E7F3FF"/>
    <a:srgbClr val="00C1DD"/>
    <a:srgbClr val="00519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136" autoAdjust="0"/>
    <p:restoredTop sz="72650" autoAdjust="0"/>
  </p:normalViewPr>
  <p:slideViewPr>
    <p:cSldViewPr snapToGrid="0">
      <p:cViewPr varScale="1">
        <p:scale>
          <a:sx n="106" d="100"/>
          <a:sy n="106" d="100"/>
        </p:scale>
        <p:origin x="108" y="204"/>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49" d="100"/>
          <a:sy n="149" d="100"/>
        </p:scale>
        <p:origin x="4960" y="19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3.xml"/><Relationship Id="rId13" Type="http://schemas.openxmlformats.org/officeDocument/2006/relationships/slide" Target="slides/slide3.xml"/><Relationship Id="rId18" Type="http://schemas.openxmlformats.org/officeDocument/2006/relationships/slide" Target="slides/slide8.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2.xml"/><Relationship Id="rId12" Type="http://schemas.openxmlformats.org/officeDocument/2006/relationships/slide" Target="slides/slide2.xml"/><Relationship Id="rId17" Type="http://schemas.openxmlformats.org/officeDocument/2006/relationships/slide" Target="slides/slide7.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1.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5.xml"/><Relationship Id="rId23" Type="http://schemas.openxmlformats.org/officeDocument/2006/relationships/theme" Target="theme/theme1.xml"/><Relationship Id="rId10" Type="http://schemas.openxmlformats.org/officeDocument/2006/relationships/slideMaster" Target="slideMasters/slideMaster5.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Master" Target="slideMasters/slideMaster4.xml"/><Relationship Id="rId14" Type="http://schemas.openxmlformats.org/officeDocument/2006/relationships/slide" Target="slides/slide4.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DC6C5512-226C-DA77-DEBB-E5C0FA49569E}"/>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Espace réservé de la date 2">
            <a:extLst>
              <a:ext uri="{FF2B5EF4-FFF2-40B4-BE49-F238E27FC236}">
                <a16:creationId xmlns:a16="http://schemas.microsoft.com/office/drawing/2014/main" id="{D1ED3633-7870-5307-D042-5909DD779A45}"/>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521DF94D-13F3-CB43-BCBA-A6FA21D6F5BE}" type="datetimeFigureOut">
              <a:rPr lang="en-GB" smtClean="0"/>
              <a:t>19/08/2025</a:t>
            </a:fld>
            <a:endParaRPr lang="en-GB"/>
          </a:p>
        </p:txBody>
      </p:sp>
      <p:sp>
        <p:nvSpPr>
          <p:cNvPr id="4" name="Espace réservé du pied de page 3">
            <a:extLst>
              <a:ext uri="{FF2B5EF4-FFF2-40B4-BE49-F238E27FC236}">
                <a16:creationId xmlns:a16="http://schemas.microsoft.com/office/drawing/2014/main" id="{802A0A63-4584-11AD-3248-0F1394C4774D}"/>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5" name="Espace réservé du numéro de diapositive 4">
            <a:extLst>
              <a:ext uri="{FF2B5EF4-FFF2-40B4-BE49-F238E27FC236}">
                <a16:creationId xmlns:a16="http://schemas.microsoft.com/office/drawing/2014/main" id="{2AB7B02D-F1E2-B2F9-539E-0D81EE98041A}"/>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DD38CB70-A5DC-C94F-A768-62875D38BDBB}" type="slidenum">
              <a:rPr lang="en-GB" smtClean="0"/>
              <a:t>‹N°›</a:t>
            </a:fld>
            <a:endParaRPr lang="en-GB"/>
          </a:p>
        </p:txBody>
      </p:sp>
    </p:spTree>
    <p:extLst>
      <p:ext uri="{BB962C8B-B14F-4D97-AF65-F5344CB8AC3E}">
        <p14:creationId xmlns:p14="http://schemas.microsoft.com/office/powerpoint/2010/main" val="30367988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361B577B-425C-40D3-99C9-B701EE766AE3}" type="datetimeFigureOut">
              <a:rPr lang="en-US" smtClean="0"/>
              <a:t>8/19/2025</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C7302F65-5E0B-4287-A0D7-D8CEE1B7DE86}" type="slidenum">
              <a:rPr lang="en-US" smtClean="0"/>
              <a:t>‹N°›</a:t>
            </a:fld>
            <a:endParaRPr lang="en-US"/>
          </a:p>
        </p:txBody>
      </p:sp>
    </p:spTree>
    <p:extLst>
      <p:ext uri="{BB962C8B-B14F-4D97-AF65-F5344CB8AC3E}">
        <p14:creationId xmlns:p14="http://schemas.microsoft.com/office/powerpoint/2010/main" val="24145392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Est-ce que le titre vous semble conforme à ce que souhaite Clément ? </a:t>
            </a:r>
          </a:p>
        </p:txBody>
      </p:sp>
      <p:sp>
        <p:nvSpPr>
          <p:cNvPr id="4" name="Espace réservé du numéro de diapositive 3"/>
          <p:cNvSpPr>
            <a:spLocks noGrp="1"/>
          </p:cNvSpPr>
          <p:nvPr>
            <p:ph type="sldNum" sz="quarter" idx="5"/>
          </p:nvPr>
        </p:nvSpPr>
        <p:spPr/>
        <p:txBody>
          <a:bodyPr/>
          <a:lstStyle/>
          <a:p>
            <a:fld id="{C7302F65-5E0B-4287-A0D7-D8CEE1B7DE86}" type="slidenum">
              <a:rPr lang="en-US" smtClean="0"/>
              <a:t>1</a:t>
            </a:fld>
            <a:endParaRPr lang="en-US"/>
          </a:p>
        </p:txBody>
      </p:sp>
    </p:spTree>
    <p:extLst>
      <p:ext uri="{BB962C8B-B14F-4D97-AF65-F5344CB8AC3E}">
        <p14:creationId xmlns:p14="http://schemas.microsoft.com/office/powerpoint/2010/main" val="22384017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Modifier comme suit : ::: sa Commission Arbitrage contribue aux réflexions sur  l’évolution du règlement d’arbitrage ainsi que celle des autres modes de résolution des différends d’ICC</a:t>
            </a:r>
          </a:p>
          <a:p>
            <a:endParaRPr lang="fr-FR" dirty="0"/>
          </a:p>
          <a:p>
            <a:r>
              <a:rPr lang="fr-FR" dirty="0"/>
              <a:t>Parlez partout d’ICC afin d’éviter la confusion avec la CCI . </a:t>
            </a: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302F65-5E0B-4287-A0D7-D8CEE1B7DE8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69165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Reprendre la première phrase : Cette année a été marquée par la dynamique des réflexions sur les évolutions souhaitables du droit français de l’arbitrage ainsi que du règlement d’arbitrage d’ICC</a:t>
            </a:r>
          </a:p>
          <a:p>
            <a:endParaRPr lang="fr-FR" dirty="0"/>
          </a:p>
          <a:p>
            <a:r>
              <a:rPr lang="fr-FR" dirty="0"/>
              <a:t>…les convergences ou les divergences avec les initiatives menées dans d’autres juridictions dans un contexte où…</a:t>
            </a:r>
          </a:p>
        </p:txBody>
      </p:sp>
      <p:sp>
        <p:nvSpPr>
          <p:cNvPr id="4" name="Espace réservé du numéro de diapositive 3"/>
          <p:cNvSpPr>
            <a:spLocks noGrp="1"/>
          </p:cNvSpPr>
          <p:nvPr>
            <p:ph type="sldNum" sz="quarter" idx="5"/>
          </p:nvPr>
        </p:nvSpPr>
        <p:spPr/>
        <p:txBody>
          <a:bodyPr/>
          <a:lstStyle/>
          <a:p>
            <a:fld id="{C7302F65-5E0B-4287-A0D7-D8CEE1B7DE86}" type="slidenum">
              <a:rPr lang="en-US" smtClean="0"/>
              <a:t>3</a:t>
            </a:fld>
            <a:endParaRPr lang="en-US"/>
          </a:p>
        </p:txBody>
      </p:sp>
    </p:spTree>
    <p:extLst>
      <p:ext uri="{BB962C8B-B14F-4D97-AF65-F5344CB8AC3E}">
        <p14:creationId xmlns:p14="http://schemas.microsoft.com/office/powerpoint/2010/main" val="23623571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7302F65-5E0B-4287-A0D7-D8CEE1B7DE86}" type="slidenum">
              <a:rPr lang="en-US" smtClean="0"/>
              <a:t>4</a:t>
            </a:fld>
            <a:endParaRPr lang="en-US"/>
          </a:p>
        </p:txBody>
      </p:sp>
    </p:spTree>
    <p:extLst>
      <p:ext uri="{BB962C8B-B14F-4D97-AF65-F5344CB8AC3E}">
        <p14:creationId xmlns:p14="http://schemas.microsoft.com/office/powerpoint/2010/main" val="5906227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7302F65-5E0B-4287-A0D7-D8CEE1B7DE86}" type="slidenum">
              <a:rPr lang="en-US" smtClean="0"/>
              <a:t>5</a:t>
            </a:fld>
            <a:endParaRPr lang="en-US"/>
          </a:p>
        </p:txBody>
      </p:sp>
    </p:spTree>
    <p:extLst>
      <p:ext uri="{BB962C8B-B14F-4D97-AF65-F5344CB8AC3E}">
        <p14:creationId xmlns:p14="http://schemas.microsoft.com/office/powerpoint/2010/main" val="40344181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80BD0-7845-795D-6F11-E522D6ED573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6E06971-28CB-EB9B-F247-D37C813F079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763DCD1-5AF4-E682-EB53-E29692F2D153}"/>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E307727D-0649-EA1D-2FE6-4C67547AC542}"/>
              </a:ext>
            </a:extLst>
          </p:cNvPr>
          <p:cNvSpPr>
            <a:spLocks noGrp="1"/>
          </p:cNvSpPr>
          <p:nvPr>
            <p:ph type="sldNum" sz="quarter" idx="5"/>
          </p:nvPr>
        </p:nvSpPr>
        <p:spPr/>
        <p:txBody>
          <a:bodyPr/>
          <a:lstStyle/>
          <a:p>
            <a:fld id="{C7302F65-5E0B-4287-A0D7-D8CEE1B7DE86}" type="slidenum">
              <a:rPr lang="en-US" smtClean="0"/>
              <a:t>6</a:t>
            </a:fld>
            <a:endParaRPr lang="en-US"/>
          </a:p>
        </p:txBody>
      </p:sp>
    </p:spTree>
    <p:extLst>
      <p:ext uri="{BB962C8B-B14F-4D97-AF65-F5344CB8AC3E}">
        <p14:creationId xmlns:p14="http://schemas.microsoft.com/office/powerpoint/2010/main" val="3261020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1E859-6EE0-AB5F-E536-B159EF98086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063A1EC-0520-D4E4-3ACB-4B0BCACE418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E457350-70BC-A2A4-6658-F4242E564DA0}"/>
              </a:ext>
            </a:extLst>
          </p:cNvPr>
          <p:cNvSpPr>
            <a:spLocks noGrp="1"/>
          </p:cNvSpPr>
          <p:nvPr>
            <p:ph type="body" idx="1"/>
          </p:nvPr>
        </p:nvSpPr>
        <p:spPr/>
        <p:txBody>
          <a:bodyPr/>
          <a:lstStyle/>
          <a:p>
            <a:r>
              <a:rPr lang="fr-FR" dirty="0"/>
              <a:t>Fatma,</a:t>
            </a:r>
          </a:p>
          <a:p>
            <a:r>
              <a:rPr lang="fr-FR" dirty="0"/>
              <a:t>Merci d’ajouter une photo de Matthias à la place de celle de Philippe Varin et du panel de ‘l’année dernière</a:t>
            </a:r>
          </a:p>
        </p:txBody>
      </p:sp>
      <p:sp>
        <p:nvSpPr>
          <p:cNvPr id="4" name="Espace réservé du numéro de diapositive 3">
            <a:extLst>
              <a:ext uri="{FF2B5EF4-FFF2-40B4-BE49-F238E27FC236}">
                <a16:creationId xmlns:a16="http://schemas.microsoft.com/office/drawing/2014/main" id="{F304EF1E-9BCA-91ED-6F7A-A34311EAF96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302F65-5E0B-4287-A0D7-D8CEE1B7DE8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1789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4" name="Titre 8">
            <a:extLst>
              <a:ext uri="{FF2B5EF4-FFF2-40B4-BE49-F238E27FC236}">
                <a16:creationId xmlns:a16="http://schemas.microsoft.com/office/drawing/2014/main" id="{396372B1-3A1E-201D-D06D-B79CFDD38E3A}"/>
              </a:ext>
            </a:extLst>
          </p:cNvPr>
          <p:cNvSpPr txBox="1">
            <a:spLocks/>
          </p:cNvSpPr>
          <p:nvPr userDrawn="1"/>
        </p:nvSpPr>
        <p:spPr>
          <a:xfrm>
            <a:off x="3857138" y="1831377"/>
            <a:ext cx="6027642" cy="1597305"/>
          </a:xfrm>
          <a:prstGeom prst="rect">
            <a:avLst/>
          </a:prstGeom>
        </p:spPr>
        <p:txBody>
          <a:bodyPr anchor="b">
            <a:normAutofit/>
          </a:bodyPr>
          <a:lstStyle>
            <a:lvl1pPr algn="l" defTabSz="914400" rtl="0" eaLnBrk="1" latinLnBrk="0" hangingPunct="1">
              <a:lnSpc>
                <a:spcPct val="90000"/>
              </a:lnSpc>
              <a:spcBef>
                <a:spcPct val="0"/>
              </a:spcBef>
              <a:buNone/>
              <a:defRPr sz="6800" b="1" i="0" kern="1200" spc="0">
                <a:solidFill>
                  <a:srgbClr val="FFFFFF"/>
                </a:solidFill>
                <a:latin typeface="Gellix SemiBold" pitchFamily="2" charset="77"/>
                <a:ea typeface="+mj-ea"/>
                <a:cs typeface="Gellix SemiBold" pitchFamily="2" charset="77"/>
              </a:defRPr>
            </a:lvl1pPr>
          </a:lstStyle>
          <a:p>
            <a:endParaRPr lang="fr-FR" sz="4400" b="0" i="0" dirty="0">
              <a:latin typeface="Gellix" pitchFamily="2" charset="77"/>
              <a:cs typeface="Gellix" pitchFamily="2" charset="77"/>
            </a:endParaRPr>
          </a:p>
        </p:txBody>
      </p:sp>
      <p:sp>
        <p:nvSpPr>
          <p:cNvPr id="5" name="Espace réservé du texte 7">
            <a:extLst>
              <a:ext uri="{FF2B5EF4-FFF2-40B4-BE49-F238E27FC236}">
                <a16:creationId xmlns:a16="http://schemas.microsoft.com/office/drawing/2014/main" id="{F5521E9D-9F9D-05F1-0A25-6598B8305801}"/>
              </a:ext>
            </a:extLst>
          </p:cNvPr>
          <p:cNvSpPr txBox="1">
            <a:spLocks/>
          </p:cNvSpPr>
          <p:nvPr userDrawn="1"/>
        </p:nvSpPr>
        <p:spPr>
          <a:xfrm>
            <a:off x="3857138" y="3544746"/>
            <a:ext cx="6027642" cy="1444902"/>
          </a:xfrm>
          <a:prstGeom prst="rect">
            <a:avLst/>
          </a:prstGeom>
        </p:spPr>
        <p:txBody>
          <a:bodyPr>
            <a:normAutofit/>
          </a:bodyPr>
          <a:lstStyle>
            <a:lvl1pPr marL="0" indent="0" algn="l" defTabSz="914400" rtl="0" eaLnBrk="1" latinLnBrk="0" hangingPunct="1">
              <a:lnSpc>
                <a:spcPct val="90000"/>
              </a:lnSpc>
              <a:spcBef>
                <a:spcPts val="0"/>
              </a:spcBef>
              <a:spcAft>
                <a:spcPts val="1200"/>
              </a:spcAft>
              <a:buFont typeface="Arial" panose="020B0604020202020204" pitchFamily="34" charset="0"/>
              <a:buNone/>
              <a:defRPr sz="4000" b="0" i="0" kern="1200" spc="0" baseline="0">
                <a:solidFill>
                  <a:schemeClr val="bg2"/>
                </a:solidFill>
                <a:latin typeface="Gellix" pitchFamily="2" charset="77"/>
                <a:ea typeface="+mn-ea"/>
                <a:cs typeface="Gellix" pitchFamily="2" charset="77"/>
              </a:defRPr>
            </a:lvl1pPr>
            <a:lvl2pPr marL="914354" marR="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sz="2400" kern="1200">
                <a:solidFill>
                  <a:srgbClr val="FFFFFF"/>
                </a:solidFill>
                <a:latin typeface="+mn-lt"/>
                <a:ea typeface="+mn-ea"/>
                <a:cs typeface="+mn-cs"/>
              </a:defRPr>
            </a:lvl2pPr>
            <a:lvl3pPr marL="1828709" indent="0" algn="l" defTabSz="914400" rtl="0" eaLnBrk="1" latinLnBrk="0" hangingPunct="1">
              <a:lnSpc>
                <a:spcPct val="90000"/>
              </a:lnSpc>
              <a:spcBef>
                <a:spcPts val="500"/>
              </a:spcBef>
              <a:buFont typeface="Arial" panose="020B0604020202020204" pitchFamily="34" charset="0"/>
              <a:buNone/>
              <a:defRPr sz="2000" kern="1200">
                <a:solidFill>
                  <a:srgbClr val="FFFFFF"/>
                </a:solidFill>
                <a:latin typeface="+mn-lt"/>
                <a:ea typeface="+mn-ea"/>
                <a:cs typeface="+mn-cs"/>
              </a:defRPr>
            </a:lvl3pPr>
            <a:lvl4pPr marL="2743063" indent="0" algn="l" defTabSz="914400" rtl="0" eaLnBrk="1" latinLnBrk="0" hangingPunct="1">
              <a:lnSpc>
                <a:spcPct val="90000"/>
              </a:lnSpc>
              <a:spcBef>
                <a:spcPts val="500"/>
              </a:spcBef>
              <a:buFont typeface="Arial" panose="020B0604020202020204" pitchFamily="34" charset="0"/>
              <a:buNone/>
              <a:defRPr sz="1800" kern="1200">
                <a:solidFill>
                  <a:srgbClr val="FFFFFF"/>
                </a:solidFill>
                <a:latin typeface="+mn-lt"/>
                <a:ea typeface="+mn-ea"/>
                <a:cs typeface="+mn-cs"/>
              </a:defRPr>
            </a:lvl4pPr>
            <a:lvl5pPr marL="3657417" indent="0" algn="l" defTabSz="914400" rtl="0" eaLnBrk="1" latinLnBrk="0" hangingPunct="1">
              <a:lnSpc>
                <a:spcPct val="90000"/>
              </a:lnSpc>
              <a:spcBef>
                <a:spcPts val="500"/>
              </a:spcBef>
              <a:buFont typeface="Arial" panose="020B0604020202020204" pitchFamily="34" charset="0"/>
              <a:buNone/>
              <a:defRPr sz="18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2400" b="1" i="0" dirty="0">
              <a:latin typeface="Gellix" pitchFamily="2" charset="77"/>
              <a:cs typeface="Gellix" pitchFamily="2" charset="77"/>
            </a:endParaRPr>
          </a:p>
        </p:txBody>
      </p:sp>
      <p:sp>
        <p:nvSpPr>
          <p:cNvPr id="8" name="Picture Placeholder 10">
            <a:extLst>
              <a:ext uri="{FF2B5EF4-FFF2-40B4-BE49-F238E27FC236}">
                <a16:creationId xmlns:a16="http://schemas.microsoft.com/office/drawing/2014/main" id="{15371693-766E-766F-1B46-3BBB6FF228CC}"/>
              </a:ext>
            </a:extLst>
          </p:cNvPr>
          <p:cNvSpPr>
            <a:spLocks noGrp="1"/>
          </p:cNvSpPr>
          <p:nvPr>
            <p:ph type="pic" sz="quarter" idx="11" hasCustomPrompt="1"/>
          </p:nvPr>
        </p:nvSpPr>
        <p:spPr>
          <a:xfrm>
            <a:off x="2577825" y="2233613"/>
            <a:ext cx="2292350" cy="2292350"/>
          </a:xfrm>
          <a:prstGeom prst="ellipse">
            <a:avLst/>
          </a:prstGeom>
          <a:solidFill>
            <a:schemeClr val="tx2">
              <a:lumMod val="50000"/>
            </a:schemeClr>
          </a:solidFill>
        </p:spPr>
        <p:txBody>
          <a:bodyPr anchor="ctr"/>
          <a:lstStyle>
            <a:lvl1pPr algn="ctr">
              <a:defRPr b="0" i="0">
                <a:solidFill>
                  <a:schemeClr val="tx2"/>
                </a:solidFill>
                <a:latin typeface="+mn-lt"/>
                <a:cs typeface="Gellix" pitchFamily="2" charset="77"/>
              </a:defRPr>
            </a:lvl1pPr>
          </a:lstStyle>
          <a:p>
            <a:r>
              <a:rPr lang="en-US" dirty="0"/>
              <a:t>Insert image here</a:t>
            </a:r>
          </a:p>
        </p:txBody>
      </p:sp>
      <p:sp>
        <p:nvSpPr>
          <p:cNvPr id="10" name="Title 2">
            <a:extLst>
              <a:ext uri="{FF2B5EF4-FFF2-40B4-BE49-F238E27FC236}">
                <a16:creationId xmlns:a16="http://schemas.microsoft.com/office/drawing/2014/main" id="{22287C1D-DB6D-C9D4-F442-1EACEAC41543}"/>
              </a:ext>
            </a:extLst>
          </p:cNvPr>
          <p:cNvSpPr>
            <a:spLocks noGrp="1"/>
          </p:cNvSpPr>
          <p:nvPr>
            <p:ph type="title" hasCustomPrompt="1"/>
          </p:nvPr>
        </p:nvSpPr>
        <p:spPr>
          <a:xfrm>
            <a:off x="5241871" y="1053298"/>
            <a:ext cx="6326492" cy="2317831"/>
          </a:xfrm>
          <a:prstGeom prst="rect">
            <a:avLst/>
          </a:prstGeom>
        </p:spPr>
        <p:txBody>
          <a:bodyPr anchor="b"/>
          <a:lstStyle>
            <a:lvl1pPr>
              <a:lnSpc>
                <a:spcPct val="100000"/>
              </a:lnSpc>
              <a:defRPr b="0" i="0">
                <a:solidFill>
                  <a:schemeClr val="tx2"/>
                </a:solidFill>
                <a:latin typeface="+mj-lt"/>
                <a:cs typeface="Gellix" pitchFamily="2" charset="77"/>
              </a:defRPr>
            </a:lvl1pPr>
          </a:lstStyle>
          <a:p>
            <a:r>
              <a:rPr lang="en-GB" dirty="0"/>
              <a:t>Title</a:t>
            </a:r>
            <a:endParaRPr lang="en-US" dirty="0"/>
          </a:p>
        </p:txBody>
      </p:sp>
      <p:sp>
        <p:nvSpPr>
          <p:cNvPr id="11" name="Text Placeholder 9">
            <a:extLst>
              <a:ext uri="{FF2B5EF4-FFF2-40B4-BE49-F238E27FC236}">
                <a16:creationId xmlns:a16="http://schemas.microsoft.com/office/drawing/2014/main" id="{4F13EC03-5279-5766-622D-0E7C4FF7FC66}"/>
              </a:ext>
            </a:extLst>
          </p:cNvPr>
          <p:cNvSpPr>
            <a:spLocks noGrp="1"/>
          </p:cNvSpPr>
          <p:nvPr>
            <p:ph type="body" sz="quarter" idx="12" hasCustomPrompt="1"/>
          </p:nvPr>
        </p:nvSpPr>
        <p:spPr>
          <a:xfrm>
            <a:off x="5242200" y="3486872"/>
            <a:ext cx="6326492" cy="1758896"/>
          </a:xfrm>
          <a:prstGeom prst="rect">
            <a:avLst/>
          </a:prstGeom>
        </p:spPr>
        <p:txBody>
          <a:bodyPr/>
          <a:lstStyle>
            <a:lvl1pPr>
              <a:defRPr sz="2400" b="1" i="0" cap="none" spc="0">
                <a:ln w="0"/>
                <a:solidFill>
                  <a:schemeClr val="tx2"/>
                </a:solidFill>
                <a:effectLst/>
                <a:latin typeface="+mj-lt"/>
                <a:cs typeface="Gellix" pitchFamily="2" charset="77"/>
              </a:defRPr>
            </a:lvl1pPr>
            <a:lvl2pPr>
              <a:defRPr b="0" cap="none" spc="0">
                <a:ln w="0"/>
                <a:solidFill>
                  <a:schemeClr val="tx1"/>
                </a:solidFill>
                <a:effectLst>
                  <a:outerShdw blurRad="38100" dist="19050" dir="2700000" algn="tl" rotWithShape="0">
                    <a:schemeClr val="dk1">
                      <a:alpha val="40000"/>
                    </a:schemeClr>
                  </a:outerShdw>
                </a:effectLst>
              </a:defRPr>
            </a:lvl2pPr>
            <a:lvl3pPr>
              <a:defRPr b="0" cap="none" spc="0">
                <a:ln w="0"/>
                <a:solidFill>
                  <a:schemeClr val="tx1"/>
                </a:solidFill>
                <a:effectLst>
                  <a:outerShdw blurRad="38100" dist="19050" dir="2700000" algn="tl" rotWithShape="0">
                    <a:schemeClr val="dk1">
                      <a:alpha val="40000"/>
                    </a:schemeClr>
                  </a:outerShdw>
                </a:effectLst>
              </a:defRPr>
            </a:lvl3pPr>
            <a:lvl4pPr>
              <a:defRPr b="0" cap="none" spc="0">
                <a:ln w="0"/>
                <a:solidFill>
                  <a:schemeClr val="tx1"/>
                </a:solidFill>
                <a:effectLst>
                  <a:outerShdw blurRad="38100" dist="19050" dir="2700000" algn="tl" rotWithShape="0">
                    <a:schemeClr val="dk1">
                      <a:alpha val="40000"/>
                    </a:schemeClr>
                  </a:outerShdw>
                </a:effectLst>
              </a:defRPr>
            </a:lvl4pPr>
            <a:lvl5pPr>
              <a:defRPr b="0" cap="none" spc="0">
                <a:ln w="0"/>
                <a:solidFill>
                  <a:schemeClr val="tx1"/>
                </a:solidFill>
                <a:effectLst>
                  <a:outerShdw blurRad="38100" dist="19050" dir="2700000" algn="tl" rotWithShape="0">
                    <a:schemeClr val="dk1">
                      <a:alpha val="40000"/>
                    </a:schemeClr>
                  </a:outerShdw>
                </a:effectLst>
              </a:defRPr>
            </a:lvl5pPr>
          </a:lstStyle>
          <a:p>
            <a:pPr lvl="0"/>
            <a:r>
              <a:rPr lang="en-GB" dirty="0"/>
              <a:t>Subtitle</a:t>
            </a:r>
            <a:endParaRPr lang="en-US" dirty="0"/>
          </a:p>
        </p:txBody>
      </p:sp>
    </p:spTree>
    <p:extLst>
      <p:ext uri="{BB962C8B-B14F-4D97-AF65-F5344CB8AC3E}">
        <p14:creationId xmlns:p14="http://schemas.microsoft.com/office/powerpoint/2010/main" val="649181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6A5FA9D-18EA-5955-4503-C3FC2ED9B0D3}"/>
              </a:ext>
            </a:extLst>
          </p:cNvPr>
          <p:cNvSpPr>
            <a:spLocks noGrp="1"/>
          </p:cNvSpPr>
          <p:nvPr>
            <p:ph type="title" hasCustomPrompt="1"/>
          </p:nvPr>
        </p:nvSpPr>
        <p:spPr>
          <a:xfrm>
            <a:off x="3887459" y="1053298"/>
            <a:ext cx="5777073" cy="2317831"/>
          </a:xfrm>
          <a:prstGeom prst="rect">
            <a:avLst/>
          </a:prstGeom>
        </p:spPr>
        <p:txBody>
          <a:bodyPr anchor="b"/>
          <a:lstStyle>
            <a:lvl1pPr>
              <a:lnSpc>
                <a:spcPct val="100000"/>
              </a:lnSpc>
              <a:defRPr b="0" i="0">
                <a:solidFill>
                  <a:schemeClr val="bg1"/>
                </a:solidFill>
                <a:latin typeface="+mj-lt"/>
                <a:cs typeface="Gellix" pitchFamily="2" charset="77"/>
              </a:defRPr>
            </a:lvl1pPr>
          </a:lstStyle>
          <a:p>
            <a:r>
              <a:rPr lang="en-GB" dirty="0"/>
              <a:t>Title</a:t>
            </a:r>
            <a:endParaRPr lang="en-US" dirty="0"/>
          </a:p>
        </p:txBody>
      </p:sp>
      <p:sp>
        <p:nvSpPr>
          <p:cNvPr id="10" name="Text Placeholder 9">
            <a:extLst>
              <a:ext uri="{FF2B5EF4-FFF2-40B4-BE49-F238E27FC236}">
                <a16:creationId xmlns:a16="http://schemas.microsoft.com/office/drawing/2014/main" id="{44A164BC-F405-F2EA-D460-7905445B2407}"/>
              </a:ext>
            </a:extLst>
          </p:cNvPr>
          <p:cNvSpPr>
            <a:spLocks noGrp="1"/>
          </p:cNvSpPr>
          <p:nvPr>
            <p:ph type="body" sz="quarter" idx="10" hasCustomPrompt="1"/>
          </p:nvPr>
        </p:nvSpPr>
        <p:spPr>
          <a:xfrm>
            <a:off x="3887788" y="3486872"/>
            <a:ext cx="5777073" cy="1559690"/>
          </a:xfrm>
          <a:prstGeom prst="rect">
            <a:avLst/>
          </a:prstGeom>
        </p:spPr>
        <p:txBody>
          <a:bodyPr/>
          <a:lstStyle>
            <a:lvl1pPr>
              <a:defRPr sz="2400" b="1" i="0" cap="none" spc="0">
                <a:ln w="0"/>
                <a:solidFill>
                  <a:schemeClr val="tx1"/>
                </a:solidFill>
                <a:effectLst/>
                <a:latin typeface="+mj-lt"/>
                <a:cs typeface="Gellix" pitchFamily="2" charset="77"/>
              </a:defRPr>
            </a:lvl1pPr>
            <a:lvl2pPr>
              <a:defRPr b="0" cap="none" spc="0">
                <a:ln w="0"/>
                <a:solidFill>
                  <a:schemeClr val="tx1"/>
                </a:solidFill>
                <a:effectLst>
                  <a:outerShdw blurRad="38100" dist="19050" dir="2700000" algn="tl" rotWithShape="0">
                    <a:schemeClr val="dk1">
                      <a:alpha val="40000"/>
                    </a:schemeClr>
                  </a:outerShdw>
                </a:effectLst>
              </a:defRPr>
            </a:lvl2pPr>
            <a:lvl3pPr>
              <a:defRPr b="0" cap="none" spc="0">
                <a:ln w="0"/>
                <a:solidFill>
                  <a:schemeClr val="tx1"/>
                </a:solidFill>
                <a:effectLst>
                  <a:outerShdw blurRad="38100" dist="19050" dir="2700000" algn="tl" rotWithShape="0">
                    <a:schemeClr val="dk1">
                      <a:alpha val="40000"/>
                    </a:schemeClr>
                  </a:outerShdw>
                </a:effectLst>
              </a:defRPr>
            </a:lvl3pPr>
            <a:lvl4pPr>
              <a:defRPr b="0" cap="none" spc="0">
                <a:ln w="0"/>
                <a:solidFill>
                  <a:schemeClr val="tx1"/>
                </a:solidFill>
                <a:effectLst>
                  <a:outerShdw blurRad="38100" dist="19050" dir="2700000" algn="tl" rotWithShape="0">
                    <a:schemeClr val="dk1">
                      <a:alpha val="40000"/>
                    </a:schemeClr>
                  </a:outerShdw>
                </a:effectLst>
              </a:defRPr>
            </a:lvl4pPr>
            <a:lvl5pPr>
              <a:defRPr b="0" cap="none" spc="0">
                <a:ln w="0"/>
                <a:solidFill>
                  <a:schemeClr val="tx1"/>
                </a:solidFill>
                <a:effectLst>
                  <a:outerShdw blurRad="38100" dist="19050" dir="2700000" algn="tl" rotWithShape="0">
                    <a:schemeClr val="dk1">
                      <a:alpha val="40000"/>
                    </a:schemeClr>
                  </a:outerShdw>
                </a:effectLst>
              </a:defRPr>
            </a:lvl5pPr>
          </a:lstStyle>
          <a:p>
            <a:pPr lvl="0"/>
            <a:r>
              <a:rPr lang="en-GB" dirty="0"/>
              <a:t>Subtitle</a:t>
            </a:r>
            <a:endParaRPr lang="en-US" dirty="0"/>
          </a:p>
        </p:txBody>
      </p:sp>
    </p:spTree>
    <p:extLst>
      <p:ext uri="{BB962C8B-B14F-4D97-AF65-F5344CB8AC3E}">
        <p14:creationId xmlns:p14="http://schemas.microsoft.com/office/powerpoint/2010/main" val="2581726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4" name="Picture Placeholder 10">
            <a:extLst>
              <a:ext uri="{FF2B5EF4-FFF2-40B4-BE49-F238E27FC236}">
                <a16:creationId xmlns:a16="http://schemas.microsoft.com/office/drawing/2014/main" id="{2EFB1EBA-F864-9DAB-E0E8-D55EC7CD818E}"/>
              </a:ext>
            </a:extLst>
          </p:cNvPr>
          <p:cNvSpPr>
            <a:spLocks noGrp="1"/>
          </p:cNvSpPr>
          <p:nvPr>
            <p:ph type="pic" sz="quarter" idx="10" hasCustomPrompt="1"/>
          </p:nvPr>
        </p:nvSpPr>
        <p:spPr>
          <a:xfrm>
            <a:off x="2577825" y="2233613"/>
            <a:ext cx="2292350" cy="2292350"/>
          </a:xfrm>
          <a:prstGeom prst="ellipse">
            <a:avLst/>
          </a:prstGeom>
          <a:solidFill>
            <a:schemeClr val="tx2">
              <a:lumMod val="50000"/>
            </a:schemeClr>
          </a:solidFill>
        </p:spPr>
        <p:txBody>
          <a:bodyPr anchor="ctr"/>
          <a:lstStyle>
            <a:lvl1pPr algn="ctr">
              <a:defRPr b="0" i="0">
                <a:solidFill>
                  <a:schemeClr val="tx2"/>
                </a:solidFill>
                <a:latin typeface="+mj-lt"/>
                <a:cs typeface="Gellix" pitchFamily="2" charset="77"/>
              </a:defRPr>
            </a:lvl1pPr>
          </a:lstStyle>
          <a:p>
            <a:r>
              <a:rPr lang="en-US" dirty="0"/>
              <a:t>Insert image here</a:t>
            </a:r>
          </a:p>
        </p:txBody>
      </p:sp>
      <p:sp>
        <p:nvSpPr>
          <p:cNvPr id="5" name="Title 2">
            <a:extLst>
              <a:ext uri="{FF2B5EF4-FFF2-40B4-BE49-F238E27FC236}">
                <a16:creationId xmlns:a16="http://schemas.microsoft.com/office/drawing/2014/main" id="{66147CBE-B4A2-BD62-6574-08B0B229BEEE}"/>
              </a:ext>
            </a:extLst>
          </p:cNvPr>
          <p:cNvSpPr>
            <a:spLocks noGrp="1"/>
          </p:cNvSpPr>
          <p:nvPr>
            <p:ph type="title" hasCustomPrompt="1"/>
          </p:nvPr>
        </p:nvSpPr>
        <p:spPr>
          <a:xfrm>
            <a:off x="5241871" y="1053298"/>
            <a:ext cx="6326492" cy="2317831"/>
          </a:xfrm>
          <a:prstGeom prst="rect">
            <a:avLst/>
          </a:prstGeom>
        </p:spPr>
        <p:txBody>
          <a:bodyPr anchor="b"/>
          <a:lstStyle>
            <a:lvl1pPr>
              <a:lnSpc>
                <a:spcPct val="100000"/>
              </a:lnSpc>
              <a:defRPr b="0" i="0">
                <a:solidFill>
                  <a:schemeClr val="bg1"/>
                </a:solidFill>
                <a:latin typeface="+mj-lt"/>
                <a:cs typeface="Gellix" pitchFamily="2" charset="77"/>
              </a:defRPr>
            </a:lvl1pPr>
          </a:lstStyle>
          <a:p>
            <a:r>
              <a:rPr lang="en-GB" dirty="0"/>
              <a:t>Title</a:t>
            </a:r>
            <a:endParaRPr lang="en-US" dirty="0"/>
          </a:p>
        </p:txBody>
      </p:sp>
      <p:sp>
        <p:nvSpPr>
          <p:cNvPr id="6" name="Text Placeholder 9">
            <a:extLst>
              <a:ext uri="{FF2B5EF4-FFF2-40B4-BE49-F238E27FC236}">
                <a16:creationId xmlns:a16="http://schemas.microsoft.com/office/drawing/2014/main" id="{5E8A15A5-FBE9-95DC-8D91-E06D40154358}"/>
              </a:ext>
            </a:extLst>
          </p:cNvPr>
          <p:cNvSpPr>
            <a:spLocks noGrp="1"/>
          </p:cNvSpPr>
          <p:nvPr>
            <p:ph type="body" sz="quarter" idx="12" hasCustomPrompt="1"/>
          </p:nvPr>
        </p:nvSpPr>
        <p:spPr>
          <a:xfrm>
            <a:off x="5242200" y="3486872"/>
            <a:ext cx="6326492" cy="1758896"/>
          </a:xfrm>
          <a:prstGeom prst="rect">
            <a:avLst/>
          </a:prstGeom>
        </p:spPr>
        <p:txBody>
          <a:bodyPr/>
          <a:lstStyle>
            <a:lvl1pPr>
              <a:defRPr sz="2400" b="1" i="0" cap="none" spc="0">
                <a:ln w="0"/>
                <a:solidFill>
                  <a:schemeClr val="tx1"/>
                </a:solidFill>
                <a:effectLst/>
                <a:latin typeface="+mj-lt"/>
                <a:cs typeface="Gellix" pitchFamily="2" charset="77"/>
              </a:defRPr>
            </a:lvl1pPr>
            <a:lvl2pPr>
              <a:defRPr b="0" cap="none" spc="0">
                <a:ln w="0"/>
                <a:solidFill>
                  <a:schemeClr val="tx1"/>
                </a:solidFill>
                <a:effectLst>
                  <a:outerShdw blurRad="38100" dist="19050" dir="2700000" algn="tl" rotWithShape="0">
                    <a:schemeClr val="dk1">
                      <a:alpha val="40000"/>
                    </a:schemeClr>
                  </a:outerShdw>
                </a:effectLst>
              </a:defRPr>
            </a:lvl2pPr>
            <a:lvl3pPr>
              <a:defRPr b="0" cap="none" spc="0">
                <a:ln w="0"/>
                <a:solidFill>
                  <a:schemeClr val="tx1"/>
                </a:solidFill>
                <a:effectLst>
                  <a:outerShdw blurRad="38100" dist="19050" dir="2700000" algn="tl" rotWithShape="0">
                    <a:schemeClr val="dk1">
                      <a:alpha val="40000"/>
                    </a:schemeClr>
                  </a:outerShdw>
                </a:effectLst>
              </a:defRPr>
            </a:lvl3pPr>
            <a:lvl4pPr>
              <a:defRPr b="0" cap="none" spc="0">
                <a:ln w="0"/>
                <a:solidFill>
                  <a:schemeClr val="tx1"/>
                </a:solidFill>
                <a:effectLst>
                  <a:outerShdw blurRad="38100" dist="19050" dir="2700000" algn="tl" rotWithShape="0">
                    <a:schemeClr val="dk1">
                      <a:alpha val="40000"/>
                    </a:schemeClr>
                  </a:outerShdw>
                </a:effectLst>
              </a:defRPr>
            </a:lvl4pPr>
            <a:lvl5pPr>
              <a:defRPr b="0" cap="none" spc="0">
                <a:ln w="0"/>
                <a:solidFill>
                  <a:schemeClr val="tx1"/>
                </a:solidFill>
                <a:effectLst>
                  <a:outerShdw blurRad="38100" dist="19050" dir="2700000" algn="tl" rotWithShape="0">
                    <a:schemeClr val="dk1">
                      <a:alpha val="40000"/>
                    </a:schemeClr>
                  </a:outerShdw>
                </a:effectLst>
              </a:defRPr>
            </a:lvl5pPr>
          </a:lstStyle>
          <a:p>
            <a:pPr lvl="0"/>
            <a:r>
              <a:rPr lang="en-GB" dirty="0"/>
              <a:t>Subtitle</a:t>
            </a:r>
            <a:endParaRPr lang="en-US" dirty="0"/>
          </a:p>
        </p:txBody>
      </p:sp>
    </p:spTree>
    <p:extLst>
      <p:ext uri="{BB962C8B-B14F-4D97-AF65-F5344CB8AC3E}">
        <p14:creationId xmlns:p14="http://schemas.microsoft.com/office/powerpoint/2010/main" val="2244193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5885C694-F824-AD9A-A457-7FEFE8D5C2F3}"/>
              </a:ext>
            </a:extLst>
          </p:cNvPr>
          <p:cNvSpPr>
            <a:spLocks noGrp="1"/>
          </p:cNvSpPr>
          <p:nvPr>
            <p:ph type="title" hasCustomPrompt="1"/>
          </p:nvPr>
        </p:nvSpPr>
        <p:spPr>
          <a:xfrm>
            <a:off x="691200" y="604004"/>
            <a:ext cx="10799759" cy="601700"/>
          </a:xfrm>
          <a:prstGeom prst="rect">
            <a:avLst/>
          </a:prstGeom>
        </p:spPr>
        <p:txBody>
          <a:bodyPr anchor="b"/>
          <a:lstStyle>
            <a:lvl1pPr>
              <a:lnSpc>
                <a:spcPct val="100000"/>
              </a:lnSpc>
              <a:defRPr b="0" i="0">
                <a:solidFill>
                  <a:schemeClr val="bg1"/>
                </a:solidFill>
                <a:latin typeface="+mj-lt"/>
                <a:cs typeface="Gellix" pitchFamily="2" charset="77"/>
              </a:defRPr>
            </a:lvl1pPr>
          </a:lstStyle>
          <a:p>
            <a:r>
              <a:rPr lang="en-GB" dirty="0"/>
              <a:t>Title</a:t>
            </a:r>
            <a:endParaRPr lang="en-US" dirty="0"/>
          </a:p>
        </p:txBody>
      </p:sp>
      <p:sp>
        <p:nvSpPr>
          <p:cNvPr id="9" name="Text Placeholder 12">
            <a:extLst>
              <a:ext uri="{FF2B5EF4-FFF2-40B4-BE49-F238E27FC236}">
                <a16:creationId xmlns:a16="http://schemas.microsoft.com/office/drawing/2014/main" id="{C6FA973E-AADD-C2D8-F258-62C5149D54A8}"/>
              </a:ext>
            </a:extLst>
          </p:cNvPr>
          <p:cNvSpPr>
            <a:spLocks noGrp="1"/>
          </p:cNvSpPr>
          <p:nvPr>
            <p:ph type="body" sz="quarter" idx="12" hasCustomPrompt="1"/>
          </p:nvPr>
        </p:nvSpPr>
        <p:spPr>
          <a:xfrm>
            <a:off x="692712" y="1749213"/>
            <a:ext cx="10806575" cy="431149"/>
          </a:xfrm>
          <a:prstGeom prst="rect">
            <a:avLst/>
          </a:prstGeom>
        </p:spPr>
        <p:txBody>
          <a:bodyPr anchor="b"/>
          <a:lstStyle>
            <a:lvl1pPr>
              <a:defRPr sz="2400" b="1" i="0">
                <a:solidFill>
                  <a:schemeClr val="tx1"/>
                </a:solidFill>
                <a:latin typeface="+mj-lt"/>
                <a:cs typeface="Gellix" pitchFamily="2" charset="77"/>
              </a:defRPr>
            </a:lvl1pPr>
            <a:lvl2pPr marL="9525" indent="0">
              <a:buNone/>
              <a:tabLst/>
              <a:defRPr sz="1800" b="0" i="0">
                <a:solidFill>
                  <a:schemeClr val="bg1"/>
                </a:solidFill>
                <a:latin typeface="Gellix" pitchFamily="2" charset="77"/>
                <a:cs typeface="Gellix" pitchFamily="2" charset="77"/>
              </a:defRPr>
            </a:lvl2pPr>
            <a:lvl3pPr marL="1257300" indent="-342900">
              <a:buFont typeface="+mj-lt"/>
              <a:buAutoNum type="arabicPeriod"/>
              <a:defRPr sz="1800" b="0" i="0">
                <a:solidFill>
                  <a:schemeClr val="bg1"/>
                </a:solidFill>
                <a:latin typeface="Gellix" pitchFamily="2" charset="77"/>
                <a:cs typeface="Gellix" pitchFamily="2" charset="77"/>
              </a:defRPr>
            </a:lvl3pPr>
            <a:lvl4pPr>
              <a:defRPr sz="1800" b="0" i="0">
                <a:solidFill>
                  <a:schemeClr val="bg1"/>
                </a:solidFill>
                <a:latin typeface="Gellix" pitchFamily="2" charset="77"/>
                <a:cs typeface="Gellix" pitchFamily="2" charset="77"/>
              </a:defRPr>
            </a:lvl4pPr>
            <a:lvl5pPr>
              <a:defRPr sz="1800" b="0" i="0">
                <a:solidFill>
                  <a:schemeClr val="bg1"/>
                </a:solidFill>
                <a:latin typeface="Gellix" pitchFamily="2" charset="77"/>
                <a:cs typeface="Gellix" pitchFamily="2" charset="77"/>
              </a:defRPr>
            </a:lvl5pPr>
          </a:lstStyle>
          <a:p>
            <a:pPr lvl="0"/>
            <a:r>
              <a:rPr lang="en-GB" dirty="0"/>
              <a:t>Subtitle</a:t>
            </a:r>
            <a:endParaRPr lang="en-US" dirty="0"/>
          </a:p>
        </p:txBody>
      </p:sp>
      <p:sp>
        <p:nvSpPr>
          <p:cNvPr id="10" name="Text Placeholder 6">
            <a:extLst>
              <a:ext uri="{FF2B5EF4-FFF2-40B4-BE49-F238E27FC236}">
                <a16:creationId xmlns:a16="http://schemas.microsoft.com/office/drawing/2014/main" id="{E63FA8CB-1F09-583C-BF25-38C46EAFDB25}"/>
              </a:ext>
            </a:extLst>
          </p:cNvPr>
          <p:cNvSpPr>
            <a:spLocks noGrp="1"/>
          </p:cNvSpPr>
          <p:nvPr>
            <p:ph type="body" sz="quarter" idx="17" hasCustomPrompt="1"/>
          </p:nvPr>
        </p:nvSpPr>
        <p:spPr>
          <a:xfrm>
            <a:off x="684385" y="2312417"/>
            <a:ext cx="10806575" cy="3701097"/>
          </a:xfrm>
          <a:prstGeom prst="rect">
            <a:avLst/>
          </a:prstGeom>
        </p:spPr>
        <p:txBody>
          <a:bodyPr/>
          <a:lstStyle>
            <a:lvl1pPr>
              <a:defRPr sz="1800">
                <a:solidFill>
                  <a:schemeClr val="bg1"/>
                </a:solidFill>
                <a:latin typeface="+mj-lt"/>
                <a:cs typeface="Gellix" pitchFamily="50" charset="0"/>
              </a:defRPr>
            </a:lvl1pPr>
            <a:lvl2pPr>
              <a:defRPr sz="1800">
                <a:latin typeface="Gellix" pitchFamily="50" charset="0"/>
                <a:cs typeface="Gellix" pitchFamily="50" charset="0"/>
              </a:defRPr>
            </a:lvl2pPr>
            <a:lvl3pPr>
              <a:defRPr sz="1800">
                <a:latin typeface="Gellix" pitchFamily="50" charset="0"/>
                <a:cs typeface="Gellix" pitchFamily="50" charset="0"/>
              </a:defRPr>
            </a:lvl3pPr>
            <a:lvl4pPr>
              <a:defRPr sz="1800">
                <a:latin typeface="Gellix" pitchFamily="50" charset="0"/>
                <a:cs typeface="Gellix" pitchFamily="50" charset="0"/>
              </a:defRPr>
            </a:lvl4pPr>
            <a:lvl5pPr>
              <a:defRPr sz="1800">
                <a:latin typeface="Gellix" pitchFamily="50" charset="0"/>
                <a:cs typeface="Gellix" pitchFamily="50" charset="0"/>
              </a:defRPr>
            </a:lvl5pPr>
          </a:lstStyle>
          <a:p>
            <a:pPr lvl="0"/>
            <a:r>
              <a:rPr lang="en-US" dirty="0"/>
              <a:t>Text</a:t>
            </a:r>
            <a:endParaRPr lang="fr-FR" dirty="0"/>
          </a:p>
        </p:txBody>
      </p:sp>
      <p:sp>
        <p:nvSpPr>
          <p:cNvPr id="7" name="Espace réservé du numéro de diapositive 8">
            <a:extLst>
              <a:ext uri="{FF2B5EF4-FFF2-40B4-BE49-F238E27FC236}">
                <a16:creationId xmlns:a16="http://schemas.microsoft.com/office/drawing/2014/main" id="{5BDF3EE6-C65B-FC77-96EE-5740F8A928EB}"/>
              </a:ext>
            </a:extLst>
          </p:cNvPr>
          <p:cNvSpPr>
            <a:spLocks noGrp="1"/>
          </p:cNvSpPr>
          <p:nvPr>
            <p:ph type="sldNum" sz="quarter" idx="4"/>
          </p:nvPr>
        </p:nvSpPr>
        <p:spPr>
          <a:xfrm>
            <a:off x="11019096" y="6338884"/>
            <a:ext cx="471864" cy="300757"/>
          </a:xfrm>
          <a:prstGeom prst="rect">
            <a:avLst/>
          </a:prstGeom>
        </p:spPr>
        <p:txBody>
          <a:bodyPr vert="horz" lIns="91440" tIns="45720" rIns="0" bIns="45720" rtlCol="0" anchor="ctr"/>
          <a:lstStyle>
            <a:lvl1pPr algn="r">
              <a:defRPr sz="1100" b="1">
                <a:solidFill>
                  <a:schemeClr val="bg1"/>
                </a:solidFill>
                <a:latin typeface="+mj-lt"/>
              </a:defRPr>
            </a:lvl1pPr>
          </a:lstStyle>
          <a:p>
            <a:fld id="{78A75652-2DD9-2242-928B-C4408E21A69B}" type="slidenum">
              <a:rPr lang="en-GB" smtClean="0"/>
              <a:pPr/>
              <a:t>‹N°›</a:t>
            </a:fld>
            <a:endParaRPr lang="en-GB" dirty="0"/>
          </a:p>
        </p:txBody>
      </p:sp>
    </p:spTree>
    <p:extLst>
      <p:ext uri="{BB962C8B-B14F-4D97-AF65-F5344CB8AC3E}">
        <p14:creationId xmlns:p14="http://schemas.microsoft.com/office/powerpoint/2010/main" val="2860424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FB78703-5421-8D34-F342-E0D68DA7B59D}"/>
              </a:ext>
            </a:extLst>
          </p:cNvPr>
          <p:cNvSpPr/>
          <p:nvPr userDrawn="1"/>
        </p:nvSpPr>
        <p:spPr>
          <a:xfrm>
            <a:off x="394412" y="406400"/>
            <a:ext cx="11411507" cy="574871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7" name="Picture Placeholder 10">
            <a:extLst>
              <a:ext uri="{FF2B5EF4-FFF2-40B4-BE49-F238E27FC236}">
                <a16:creationId xmlns:a16="http://schemas.microsoft.com/office/drawing/2014/main" id="{DA9BEEBD-FA10-7363-95F0-DFBC2C0C2FBC}"/>
              </a:ext>
            </a:extLst>
          </p:cNvPr>
          <p:cNvSpPr>
            <a:spLocks noGrp="1"/>
          </p:cNvSpPr>
          <p:nvPr>
            <p:ph type="pic" sz="quarter" idx="11" hasCustomPrompt="1"/>
          </p:nvPr>
        </p:nvSpPr>
        <p:spPr>
          <a:xfrm>
            <a:off x="1043664" y="2032000"/>
            <a:ext cx="2793639" cy="2793639"/>
          </a:xfrm>
          <a:prstGeom prst="ellipse">
            <a:avLst/>
          </a:prstGeom>
          <a:solidFill>
            <a:schemeClr val="tx2">
              <a:lumMod val="50000"/>
            </a:schemeClr>
          </a:solidFill>
        </p:spPr>
        <p:txBody>
          <a:bodyPr anchor="ctr"/>
          <a:lstStyle>
            <a:lvl1pPr algn="ctr">
              <a:defRPr b="0" i="0">
                <a:solidFill>
                  <a:schemeClr val="tx2"/>
                </a:solidFill>
                <a:latin typeface="+mj-lt"/>
                <a:cs typeface="Gellix" pitchFamily="2" charset="77"/>
              </a:defRPr>
            </a:lvl1pPr>
          </a:lstStyle>
          <a:p>
            <a:r>
              <a:rPr lang="en-US" dirty="0"/>
              <a:t>Insert image </a:t>
            </a:r>
            <a:br>
              <a:rPr lang="en-US" dirty="0"/>
            </a:br>
            <a:r>
              <a:rPr lang="en-US" dirty="0"/>
              <a:t>here</a:t>
            </a:r>
          </a:p>
        </p:txBody>
      </p:sp>
      <p:sp>
        <p:nvSpPr>
          <p:cNvPr id="18" name="Title 2">
            <a:extLst>
              <a:ext uri="{FF2B5EF4-FFF2-40B4-BE49-F238E27FC236}">
                <a16:creationId xmlns:a16="http://schemas.microsoft.com/office/drawing/2014/main" id="{E7E7A3C7-97A9-0E37-7282-5CDBF1CA7D39}"/>
              </a:ext>
            </a:extLst>
          </p:cNvPr>
          <p:cNvSpPr>
            <a:spLocks noGrp="1"/>
          </p:cNvSpPr>
          <p:nvPr>
            <p:ph type="title" hasCustomPrompt="1"/>
          </p:nvPr>
        </p:nvSpPr>
        <p:spPr>
          <a:xfrm>
            <a:off x="4231715" y="980574"/>
            <a:ext cx="6969685" cy="3367183"/>
          </a:xfrm>
          <a:prstGeom prst="rect">
            <a:avLst/>
          </a:prstGeom>
        </p:spPr>
        <p:txBody>
          <a:bodyPr anchor="b"/>
          <a:lstStyle>
            <a:lvl1pPr>
              <a:lnSpc>
                <a:spcPct val="100000"/>
              </a:lnSpc>
              <a:defRPr sz="2800" b="0" i="0">
                <a:solidFill>
                  <a:schemeClr val="tx2"/>
                </a:solidFill>
                <a:latin typeface="+mj-lt"/>
                <a:cs typeface="Gellix" pitchFamily="2" charset="77"/>
              </a:defRPr>
            </a:lvl1pPr>
          </a:lstStyle>
          <a:p>
            <a:r>
              <a:rPr lang="en-GB" dirty="0"/>
              <a:t>“Quote”</a:t>
            </a:r>
            <a:endParaRPr lang="en-US" dirty="0"/>
          </a:p>
        </p:txBody>
      </p:sp>
      <p:sp>
        <p:nvSpPr>
          <p:cNvPr id="19" name="Text Placeholder 9">
            <a:extLst>
              <a:ext uri="{FF2B5EF4-FFF2-40B4-BE49-F238E27FC236}">
                <a16:creationId xmlns:a16="http://schemas.microsoft.com/office/drawing/2014/main" id="{BC3D7F63-055E-372F-51E5-005232A7584E}"/>
              </a:ext>
            </a:extLst>
          </p:cNvPr>
          <p:cNvSpPr>
            <a:spLocks noGrp="1"/>
          </p:cNvSpPr>
          <p:nvPr>
            <p:ph type="body" sz="quarter" idx="10" hasCustomPrompt="1"/>
          </p:nvPr>
        </p:nvSpPr>
        <p:spPr>
          <a:xfrm>
            <a:off x="4231716" y="4518455"/>
            <a:ext cx="6969685" cy="1025493"/>
          </a:xfrm>
          <a:prstGeom prst="rect">
            <a:avLst/>
          </a:prstGeom>
        </p:spPr>
        <p:txBody>
          <a:bodyPr/>
          <a:lstStyle>
            <a:lvl1pPr>
              <a:defRPr sz="1800" b="1" i="0" cap="none" spc="0">
                <a:ln w="0"/>
                <a:solidFill>
                  <a:schemeClr val="tx2"/>
                </a:solidFill>
                <a:effectLst/>
                <a:latin typeface="+mj-lt"/>
                <a:cs typeface="Gellix" pitchFamily="2" charset="77"/>
              </a:defRPr>
            </a:lvl1pPr>
            <a:lvl2pPr>
              <a:defRPr b="0" cap="none" spc="0">
                <a:ln w="0"/>
                <a:solidFill>
                  <a:schemeClr val="tx1"/>
                </a:solidFill>
                <a:effectLst>
                  <a:outerShdw blurRad="38100" dist="19050" dir="2700000" algn="tl" rotWithShape="0">
                    <a:schemeClr val="dk1">
                      <a:alpha val="40000"/>
                    </a:schemeClr>
                  </a:outerShdw>
                </a:effectLst>
              </a:defRPr>
            </a:lvl2pPr>
            <a:lvl3pPr>
              <a:defRPr b="0" cap="none" spc="0">
                <a:ln w="0"/>
                <a:solidFill>
                  <a:schemeClr val="tx1"/>
                </a:solidFill>
                <a:effectLst>
                  <a:outerShdw blurRad="38100" dist="19050" dir="2700000" algn="tl" rotWithShape="0">
                    <a:schemeClr val="dk1">
                      <a:alpha val="40000"/>
                    </a:schemeClr>
                  </a:outerShdw>
                </a:effectLst>
              </a:defRPr>
            </a:lvl3pPr>
            <a:lvl4pPr>
              <a:defRPr b="0" cap="none" spc="0">
                <a:ln w="0"/>
                <a:solidFill>
                  <a:schemeClr val="tx1"/>
                </a:solidFill>
                <a:effectLst>
                  <a:outerShdw blurRad="38100" dist="19050" dir="2700000" algn="tl" rotWithShape="0">
                    <a:schemeClr val="dk1">
                      <a:alpha val="40000"/>
                    </a:schemeClr>
                  </a:outerShdw>
                </a:effectLst>
              </a:defRPr>
            </a:lvl4pPr>
            <a:lvl5pPr>
              <a:defRPr b="0" cap="none" spc="0">
                <a:ln w="0"/>
                <a:solidFill>
                  <a:schemeClr val="tx1"/>
                </a:solidFill>
                <a:effectLst>
                  <a:outerShdw blurRad="38100" dist="19050" dir="2700000" algn="tl" rotWithShape="0">
                    <a:schemeClr val="dk1">
                      <a:alpha val="40000"/>
                    </a:schemeClr>
                  </a:outerShdw>
                </a:effectLst>
              </a:defRPr>
            </a:lvl5pPr>
          </a:lstStyle>
          <a:p>
            <a:pPr lvl="0"/>
            <a:r>
              <a:rPr lang="en-GB" dirty="0"/>
              <a:t>Author</a:t>
            </a:r>
            <a:endParaRPr lang="en-US" dirty="0"/>
          </a:p>
        </p:txBody>
      </p:sp>
      <p:sp>
        <p:nvSpPr>
          <p:cNvPr id="20" name="Espace réservé du numéro de diapositive 8">
            <a:extLst>
              <a:ext uri="{FF2B5EF4-FFF2-40B4-BE49-F238E27FC236}">
                <a16:creationId xmlns:a16="http://schemas.microsoft.com/office/drawing/2014/main" id="{8AE52DD2-7FC2-5BA3-B052-1067BB3F39F7}"/>
              </a:ext>
            </a:extLst>
          </p:cNvPr>
          <p:cNvSpPr>
            <a:spLocks noGrp="1"/>
          </p:cNvSpPr>
          <p:nvPr>
            <p:ph type="sldNum" sz="quarter" idx="4"/>
          </p:nvPr>
        </p:nvSpPr>
        <p:spPr>
          <a:xfrm>
            <a:off x="11019096" y="6338884"/>
            <a:ext cx="471864" cy="300757"/>
          </a:xfrm>
          <a:prstGeom prst="rect">
            <a:avLst/>
          </a:prstGeom>
        </p:spPr>
        <p:txBody>
          <a:bodyPr vert="horz" lIns="91440" tIns="45720" rIns="0" bIns="45720" rtlCol="0" anchor="ctr"/>
          <a:lstStyle>
            <a:lvl1pPr algn="r">
              <a:defRPr sz="1100" b="1">
                <a:solidFill>
                  <a:schemeClr val="bg1"/>
                </a:solidFill>
                <a:latin typeface="+mj-lt"/>
              </a:defRPr>
            </a:lvl1pPr>
          </a:lstStyle>
          <a:p>
            <a:fld id="{78A75652-2DD9-2242-928B-C4408E21A69B}" type="slidenum">
              <a:rPr lang="en-GB" smtClean="0"/>
              <a:pPr/>
              <a:t>‹N°›</a:t>
            </a:fld>
            <a:endParaRPr lang="en-GB" dirty="0"/>
          </a:p>
        </p:txBody>
      </p:sp>
      <p:cxnSp>
        <p:nvCxnSpPr>
          <p:cNvPr id="8" name="Connecteur droit 7">
            <a:extLst>
              <a:ext uri="{FF2B5EF4-FFF2-40B4-BE49-F238E27FC236}">
                <a16:creationId xmlns:a16="http://schemas.microsoft.com/office/drawing/2014/main" id="{F6123BEC-2D68-D642-42FC-9DE86BC16EB9}"/>
              </a:ext>
            </a:extLst>
          </p:cNvPr>
          <p:cNvCxnSpPr>
            <a:cxnSpLocks/>
          </p:cNvCxnSpPr>
          <p:nvPr userDrawn="1"/>
        </p:nvCxnSpPr>
        <p:spPr>
          <a:xfrm>
            <a:off x="394412" y="6509583"/>
            <a:ext cx="1086671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0800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26" name="Forme libre 25">
            <a:extLst>
              <a:ext uri="{FF2B5EF4-FFF2-40B4-BE49-F238E27FC236}">
                <a16:creationId xmlns:a16="http://schemas.microsoft.com/office/drawing/2014/main" id="{C98CE8FB-1587-CBA4-6976-E73C6000F52C}"/>
              </a:ext>
            </a:extLst>
          </p:cNvPr>
          <p:cNvSpPr/>
          <p:nvPr userDrawn="1"/>
        </p:nvSpPr>
        <p:spPr>
          <a:xfrm>
            <a:off x="2" y="0"/>
            <a:ext cx="4412009" cy="6858446"/>
          </a:xfrm>
          <a:custGeom>
            <a:avLst/>
            <a:gdLst>
              <a:gd name="connsiteX0" fmla="*/ 0 w 4412009"/>
              <a:gd name="connsiteY0" fmla="*/ 0 h 6858446"/>
              <a:gd name="connsiteX1" fmla="*/ 3551499 w 4412009"/>
              <a:gd name="connsiteY1" fmla="*/ 0 h 6858446"/>
              <a:gd name="connsiteX2" fmla="*/ 4412009 w 4412009"/>
              <a:gd name="connsiteY2" fmla="*/ 0 h 6858446"/>
              <a:gd name="connsiteX3" fmla="*/ 4405273 w 4412009"/>
              <a:gd name="connsiteY3" fmla="*/ 14157 h 6858446"/>
              <a:gd name="connsiteX4" fmla="*/ 3615788 w 4412009"/>
              <a:gd name="connsiteY4" fmla="*/ 3464561 h 6858446"/>
              <a:gd name="connsiteX5" fmla="*/ 4334984 w 4412009"/>
              <a:gd name="connsiteY5" fmla="*/ 6707686 h 6858446"/>
              <a:gd name="connsiteX6" fmla="*/ 4404281 w 4412009"/>
              <a:gd name="connsiteY6" fmla="*/ 6858000 h 6858446"/>
              <a:gd name="connsiteX7" fmla="*/ 3551499 w 4412009"/>
              <a:gd name="connsiteY7" fmla="*/ 6858000 h 6858446"/>
              <a:gd name="connsiteX8" fmla="*/ 3551499 w 4412009"/>
              <a:gd name="connsiteY8" fmla="*/ 6858446 h 6858446"/>
              <a:gd name="connsiteX9" fmla="*/ 0 w 4412009"/>
              <a:gd name="connsiteY9" fmla="*/ 6858446 h 6858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12009" h="6858446">
                <a:moveTo>
                  <a:pt x="0" y="0"/>
                </a:moveTo>
                <a:lnTo>
                  <a:pt x="3551499" y="0"/>
                </a:lnTo>
                <a:lnTo>
                  <a:pt x="4412009" y="0"/>
                </a:lnTo>
                <a:lnTo>
                  <a:pt x="4405273" y="14157"/>
                </a:lnTo>
                <a:cubicBezTo>
                  <a:pt x="4138573" y="591059"/>
                  <a:pt x="3612356" y="1940161"/>
                  <a:pt x="3615788" y="3464561"/>
                </a:cubicBezTo>
                <a:cubicBezTo>
                  <a:pt x="3618933" y="4861928"/>
                  <a:pt x="4057939" y="6086254"/>
                  <a:pt x="4334984" y="6707686"/>
                </a:cubicBezTo>
                <a:lnTo>
                  <a:pt x="4404281" y="6858000"/>
                </a:lnTo>
                <a:lnTo>
                  <a:pt x="3551499" y="6858000"/>
                </a:lnTo>
                <a:lnTo>
                  <a:pt x="3551499" y="6858446"/>
                </a:lnTo>
                <a:lnTo>
                  <a:pt x="0" y="6858446"/>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j-lt"/>
            </a:endParaRPr>
          </a:p>
        </p:txBody>
      </p:sp>
      <p:sp>
        <p:nvSpPr>
          <p:cNvPr id="19" name="Forme libre 18">
            <a:extLst>
              <a:ext uri="{FF2B5EF4-FFF2-40B4-BE49-F238E27FC236}">
                <a16:creationId xmlns:a16="http://schemas.microsoft.com/office/drawing/2014/main" id="{6123833A-71F4-D26F-6A66-68CEA9A97F0E}"/>
              </a:ext>
            </a:extLst>
          </p:cNvPr>
          <p:cNvSpPr/>
          <p:nvPr userDrawn="1"/>
        </p:nvSpPr>
        <p:spPr>
          <a:xfrm>
            <a:off x="2" y="6857996"/>
            <a:ext cx="3551499" cy="450"/>
          </a:xfrm>
          <a:custGeom>
            <a:avLst/>
            <a:gdLst>
              <a:gd name="connsiteX0" fmla="*/ 0 w 3551499"/>
              <a:gd name="connsiteY0" fmla="*/ 0 h 450"/>
              <a:gd name="connsiteX1" fmla="*/ 1323107 w 3551499"/>
              <a:gd name="connsiteY1" fmla="*/ 0 h 450"/>
              <a:gd name="connsiteX2" fmla="*/ 1323107 w 3551499"/>
              <a:gd name="connsiteY2" fmla="*/ 4 h 450"/>
              <a:gd name="connsiteX3" fmla="*/ 3551499 w 3551499"/>
              <a:gd name="connsiteY3" fmla="*/ 4 h 450"/>
              <a:gd name="connsiteX4" fmla="*/ 3551499 w 3551499"/>
              <a:gd name="connsiteY4" fmla="*/ 450 h 450"/>
              <a:gd name="connsiteX5" fmla="*/ 0 w 3551499"/>
              <a:gd name="connsiteY5" fmla="*/ 450 h 450"/>
              <a:gd name="connsiteX6" fmla="*/ 0 w 3551499"/>
              <a:gd name="connsiteY6" fmla="*/ 0 h 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51499" h="450">
                <a:moveTo>
                  <a:pt x="0" y="0"/>
                </a:moveTo>
                <a:lnTo>
                  <a:pt x="1323107" y="0"/>
                </a:lnTo>
                <a:lnTo>
                  <a:pt x="1323107" y="4"/>
                </a:lnTo>
                <a:lnTo>
                  <a:pt x="3551499" y="4"/>
                </a:lnTo>
                <a:lnTo>
                  <a:pt x="3551499" y="450"/>
                </a:lnTo>
                <a:lnTo>
                  <a:pt x="0" y="450"/>
                </a:lnTo>
                <a:lnTo>
                  <a:pt x="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j-lt"/>
            </a:endParaRPr>
          </a:p>
        </p:txBody>
      </p:sp>
      <p:cxnSp>
        <p:nvCxnSpPr>
          <p:cNvPr id="8" name="Straight Connector 8">
            <a:extLst>
              <a:ext uri="{FF2B5EF4-FFF2-40B4-BE49-F238E27FC236}">
                <a16:creationId xmlns:a16="http://schemas.microsoft.com/office/drawing/2014/main" id="{8D430C7E-DD70-0E0C-87C0-1046EA92A3D7}"/>
              </a:ext>
            </a:extLst>
          </p:cNvPr>
          <p:cNvCxnSpPr>
            <a:cxnSpLocks/>
          </p:cNvCxnSpPr>
          <p:nvPr userDrawn="1"/>
        </p:nvCxnSpPr>
        <p:spPr>
          <a:xfrm>
            <a:off x="8067554" y="555171"/>
            <a:ext cx="0" cy="5317728"/>
          </a:xfrm>
          <a:prstGeom prst="line">
            <a:avLst/>
          </a:prstGeom>
          <a:ln/>
        </p:spPr>
        <p:style>
          <a:lnRef idx="2">
            <a:schemeClr val="dk1"/>
          </a:lnRef>
          <a:fillRef idx="0">
            <a:schemeClr val="dk1"/>
          </a:fillRef>
          <a:effectRef idx="1">
            <a:schemeClr val="dk1"/>
          </a:effectRef>
          <a:fontRef idx="minor">
            <a:schemeClr val="tx1"/>
          </a:fontRef>
        </p:style>
      </p:cxnSp>
      <p:sp>
        <p:nvSpPr>
          <p:cNvPr id="9" name="Title 2">
            <a:extLst>
              <a:ext uri="{FF2B5EF4-FFF2-40B4-BE49-F238E27FC236}">
                <a16:creationId xmlns:a16="http://schemas.microsoft.com/office/drawing/2014/main" id="{7466C0EA-42C8-7938-0388-1192CA6362F6}"/>
              </a:ext>
            </a:extLst>
          </p:cNvPr>
          <p:cNvSpPr>
            <a:spLocks noGrp="1"/>
          </p:cNvSpPr>
          <p:nvPr>
            <p:ph type="title" hasCustomPrompt="1"/>
          </p:nvPr>
        </p:nvSpPr>
        <p:spPr>
          <a:xfrm>
            <a:off x="350008" y="398761"/>
            <a:ext cx="3201493" cy="3195178"/>
          </a:xfrm>
          <a:prstGeom prst="rect">
            <a:avLst/>
          </a:prstGeom>
        </p:spPr>
        <p:txBody>
          <a:bodyPr anchor="b"/>
          <a:lstStyle>
            <a:lvl1pPr>
              <a:lnSpc>
                <a:spcPct val="100000"/>
              </a:lnSpc>
              <a:defRPr sz="3600" b="0" i="0">
                <a:solidFill>
                  <a:schemeClr val="tx2"/>
                </a:solidFill>
                <a:latin typeface="+mj-lt"/>
                <a:cs typeface="Gellix" pitchFamily="2" charset="77"/>
              </a:defRPr>
            </a:lvl1pPr>
          </a:lstStyle>
          <a:p>
            <a:r>
              <a:rPr lang="en-GB" dirty="0"/>
              <a:t>Title</a:t>
            </a:r>
            <a:endParaRPr lang="en-US" dirty="0"/>
          </a:p>
        </p:txBody>
      </p:sp>
      <p:sp>
        <p:nvSpPr>
          <p:cNvPr id="10" name="Text Placeholder 12">
            <a:extLst>
              <a:ext uri="{FF2B5EF4-FFF2-40B4-BE49-F238E27FC236}">
                <a16:creationId xmlns:a16="http://schemas.microsoft.com/office/drawing/2014/main" id="{1478782D-3468-F382-9D8B-9B59A3659F2C}"/>
              </a:ext>
            </a:extLst>
          </p:cNvPr>
          <p:cNvSpPr>
            <a:spLocks noGrp="1"/>
          </p:cNvSpPr>
          <p:nvPr>
            <p:ph type="body" sz="quarter" idx="10" hasCustomPrompt="1"/>
          </p:nvPr>
        </p:nvSpPr>
        <p:spPr>
          <a:xfrm>
            <a:off x="4348163" y="398761"/>
            <a:ext cx="3314700" cy="842427"/>
          </a:xfrm>
          <a:prstGeom prst="rect">
            <a:avLst/>
          </a:prstGeom>
        </p:spPr>
        <p:txBody>
          <a:bodyPr anchor="b"/>
          <a:lstStyle>
            <a:lvl1pPr>
              <a:defRPr sz="2400" b="1" i="0">
                <a:latin typeface="+mj-lt"/>
                <a:cs typeface="Gellix" pitchFamily="2" charset="77"/>
              </a:defRPr>
            </a:lvl1pPr>
            <a:lvl2pPr marL="9525" indent="0">
              <a:buNone/>
              <a:tabLst/>
              <a:defRPr sz="1800" b="0" i="0">
                <a:solidFill>
                  <a:schemeClr val="bg1"/>
                </a:solidFill>
                <a:latin typeface="Gellix" pitchFamily="2" charset="77"/>
                <a:cs typeface="Gellix" pitchFamily="2" charset="77"/>
              </a:defRPr>
            </a:lvl2pPr>
            <a:lvl3pPr marL="1257300" indent="-342900">
              <a:buFont typeface="+mj-lt"/>
              <a:buAutoNum type="arabicPeriod"/>
              <a:defRPr sz="1800" b="0" i="0">
                <a:solidFill>
                  <a:schemeClr val="bg1"/>
                </a:solidFill>
                <a:latin typeface="Gellix" pitchFamily="2" charset="77"/>
                <a:cs typeface="Gellix" pitchFamily="2" charset="77"/>
              </a:defRPr>
            </a:lvl3pPr>
            <a:lvl4pPr>
              <a:defRPr sz="1800" b="0" i="0">
                <a:solidFill>
                  <a:schemeClr val="bg1"/>
                </a:solidFill>
                <a:latin typeface="Gellix" pitchFamily="2" charset="77"/>
                <a:cs typeface="Gellix" pitchFamily="2" charset="77"/>
              </a:defRPr>
            </a:lvl4pPr>
            <a:lvl5pPr>
              <a:defRPr sz="1800" b="0" i="0">
                <a:solidFill>
                  <a:schemeClr val="bg1"/>
                </a:solidFill>
                <a:latin typeface="Gellix" pitchFamily="2" charset="77"/>
                <a:cs typeface="Gellix" pitchFamily="2" charset="77"/>
              </a:defRPr>
            </a:lvl5pPr>
          </a:lstStyle>
          <a:p>
            <a:pPr lvl="0"/>
            <a:r>
              <a:rPr lang="en-GB" dirty="0"/>
              <a:t>Subtitle</a:t>
            </a:r>
            <a:endParaRPr lang="en-US" dirty="0"/>
          </a:p>
        </p:txBody>
      </p:sp>
      <p:sp>
        <p:nvSpPr>
          <p:cNvPr id="12" name="Text Placeholder 12">
            <a:extLst>
              <a:ext uri="{FF2B5EF4-FFF2-40B4-BE49-F238E27FC236}">
                <a16:creationId xmlns:a16="http://schemas.microsoft.com/office/drawing/2014/main" id="{A9B54EFC-B9B4-7355-F5AA-F41DAE8ED776}"/>
              </a:ext>
            </a:extLst>
          </p:cNvPr>
          <p:cNvSpPr>
            <a:spLocks noGrp="1"/>
          </p:cNvSpPr>
          <p:nvPr>
            <p:ph type="body" sz="quarter" idx="15" hasCustomPrompt="1"/>
          </p:nvPr>
        </p:nvSpPr>
        <p:spPr>
          <a:xfrm>
            <a:off x="8459525" y="398761"/>
            <a:ext cx="3314700" cy="842427"/>
          </a:xfrm>
          <a:prstGeom prst="rect">
            <a:avLst/>
          </a:prstGeom>
        </p:spPr>
        <p:txBody>
          <a:bodyPr anchor="b"/>
          <a:lstStyle>
            <a:lvl1pPr>
              <a:defRPr sz="2400" b="1" i="0">
                <a:latin typeface="+mj-lt"/>
                <a:cs typeface="Gellix" pitchFamily="2" charset="77"/>
              </a:defRPr>
            </a:lvl1pPr>
            <a:lvl2pPr marL="9525" indent="0">
              <a:buNone/>
              <a:tabLst/>
              <a:defRPr sz="1800" b="0" i="0">
                <a:solidFill>
                  <a:schemeClr val="bg1"/>
                </a:solidFill>
                <a:latin typeface="Gellix" pitchFamily="2" charset="77"/>
                <a:cs typeface="Gellix" pitchFamily="2" charset="77"/>
              </a:defRPr>
            </a:lvl2pPr>
            <a:lvl3pPr marL="1257300" indent="-342900">
              <a:buFont typeface="+mj-lt"/>
              <a:buAutoNum type="arabicPeriod"/>
              <a:defRPr sz="1800" b="0" i="0">
                <a:solidFill>
                  <a:schemeClr val="bg1"/>
                </a:solidFill>
                <a:latin typeface="Gellix" pitchFamily="2" charset="77"/>
                <a:cs typeface="Gellix" pitchFamily="2" charset="77"/>
              </a:defRPr>
            </a:lvl3pPr>
            <a:lvl4pPr>
              <a:defRPr sz="1800" b="0" i="0">
                <a:solidFill>
                  <a:schemeClr val="bg1"/>
                </a:solidFill>
                <a:latin typeface="Gellix" pitchFamily="2" charset="77"/>
                <a:cs typeface="Gellix" pitchFamily="2" charset="77"/>
              </a:defRPr>
            </a:lvl4pPr>
            <a:lvl5pPr>
              <a:defRPr sz="1800" b="0" i="0">
                <a:solidFill>
                  <a:schemeClr val="bg1"/>
                </a:solidFill>
                <a:latin typeface="Gellix" pitchFamily="2" charset="77"/>
                <a:cs typeface="Gellix" pitchFamily="2" charset="77"/>
              </a:defRPr>
            </a:lvl5pPr>
          </a:lstStyle>
          <a:p>
            <a:pPr lvl="0"/>
            <a:r>
              <a:rPr lang="en-GB" dirty="0"/>
              <a:t>Subtitle</a:t>
            </a:r>
            <a:endParaRPr lang="en-US" dirty="0"/>
          </a:p>
        </p:txBody>
      </p:sp>
      <p:sp>
        <p:nvSpPr>
          <p:cNvPr id="13" name="Text Placeholder 6">
            <a:extLst>
              <a:ext uri="{FF2B5EF4-FFF2-40B4-BE49-F238E27FC236}">
                <a16:creationId xmlns:a16="http://schemas.microsoft.com/office/drawing/2014/main" id="{34ACA963-A92C-2A5E-2878-DC460F1736F6}"/>
              </a:ext>
            </a:extLst>
          </p:cNvPr>
          <p:cNvSpPr>
            <a:spLocks noGrp="1"/>
          </p:cNvSpPr>
          <p:nvPr>
            <p:ph type="body" sz="quarter" idx="16" hasCustomPrompt="1"/>
          </p:nvPr>
        </p:nvSpPr>
        <p:spPr>
          <a:xfrm>
            <a:off x="4348163" y="1368163"/>
            <a:ext cx="3314700" cy="4504736"/>
          </a:xfrm>
          <a:prstGeom prst="rect">
            <a:avLst/>
          </a:prstGeom>
        </p:spPr>
        <p:txBody>
          <a:bodyPr/>
          <a:lstStyle>
            <a:lvl1pPr>
              <a:defRPr sz="1800">
                <a:solidFill>
                  <a:schemeClr val="bg1"/>
                </a:solidFill>
                <a:latin typeface="+mj-lt"/>
                <a:cs typeface="Gellix" pitchFamily="50" charset="0"/>
              </a:defRPr>
            </a:lvl1pPr>
            <a:lvl2pPr>
              <a:defRPr sz="1800">
                <a:latin typeface="Gellix" pitchFamily="50" charset="0"/>
                <a:cs typeface="Gellix" pitchFamily="50" charset="0"/>
              </a:defRPr>
            </a:lvl2pPr>
            <a:lvl3pPr>
              <a:defRPr sz="1800">
                <a:latin typeface="Gellix" pitchFamily="50" charset="0"/>
                <a:cs typeface="Gellix" pitchFamily="50" charset="0"/>
              </a:defRPr>
            </a:lvl3pPr>
            <a:lvl4pPr>
              <a:defRPr sz="1800">
                <a:latin typeface="Gellix" pitchFamily="50" charset="0"/>
                <a:cs typeface="Gellix" pitchFamily="50" charset="0"/>
              </a:defRPr>
            </a:lvl4pPr>
            <a:lvl5pPr>
              <a:defRPr sz="1800">
                <a:latin typeface="Gellix" pitchFamily="50" charset="0"/>
                <a:cs typeface="Gellix" pitchFamily="50" charset="0"/>
              </a:defRPr>
            </a:lvl5pPr>
          </a:lstStyle>
          <a:p>
            <a:pPr lvl="0"/>
            <a:r>
              <a:rPr lang="en-US" dirty="0"/>
              <a:t>Text</a:t>
            </a:r>
            <a:endParaRPr lang="fr-FR" dirty="0"/>
          </a:p>
        </p:txBody>
      </p:sp>
      <p:sp>
        <p:nvSpPr>
          <p:cNvPr id="14" name="Text Placeholder 6">
            <a:extLst>
              <a:ext uri="{FF2B5EF4-FFF2-40B4-BE49-F238E27FC236}">
                <a16:creationId xmlns:a16="http://schemas.microsoft.com/office/drawing/2014/main" id="{932EBC37-7E9E-B538-4A88-CDEEB28650D7}"/>
              </a:ext>
            </a:extLst>
          </p:cNvPr>
          <p:cNvSpPr>
            <a:spLocks noGrp="1"/>
          </p:cNvSpPr>
          <p:nvPr>
            <p:ph type="body" sz="quarter" idx="17" hasCustomPrompt="1"/>
          </p:nvPr>
        </p:nvSpPr>
        <p:spPr>
          <a:xfrm>
            <a:off x="8459525" y="1368163"/>
            <a:ext cx="3314700" cy="4504736"/>
          </a:xfrm>
          <a:prstGeom prst="rect">
            <a:avLst/>
          </a:prstGeom>
        </p:spPr>
        <p:txBody>
          <a:bodyPr/>
          <a:lstStyle>
            <a:lvl1pPr>
              <a:defRPr sz="1800">
                <a:solidFill>
                  <a:schemeClr val="bg1"/>
                </a:solidFill>
                <a:latin typeface="+mj-lt"/>
                <a:cs typeface="Gellix" pitchFamily="50" charset="0"/>
              </a:defRPr>
            </a:lvl1pPr>
            <a:lvl2pPr>
              <a:defRPr sz="1800">
                <a:latin typeface="Gellix" pitchFamily="50" charset="0"/>
                <a:cs typeface="Gellix" pitchFamily="50" charset="0"/>
              </a:defRPr>
            </a:lvl2pPr>
            <a:lvl3pPr>
              <a:defRPr sz="1800">
                <a:latin typeface="Gellix" pitchFamily="50" charset="0"/>
                <a:cs typeface="Gellix" pitchFamily="50" charset="0"/>
              </a:defRPr>
            </a:lvl3pPr>
            <a:lvl4pPr>
              <a:defRPr sz="1800">
                <a:latin typeface="Gellix" pitchFamily="50" charset="0"/>
                <a:cs typeface="Gellix" pitchFamily="50" charset="0"/>
              </a:defRPr>
            </a:lvl4pPr>
            <a:lvl5pPr>
              <a:defRPr sz="1800">
                <a:latin typeface="Gellix" pitchFamily="50" charset="0"/>
                <a:cs typeface="Gellix" pitchFamily="50" charset="0"/>
              </a:defRPr>
            </a:lvl5pPr>
          </a:lstStyle>
          <a:p>
            <a:pPr lvl="0"/>
            <a:r>
              <a:rPr lang="en-US" dirty="0"/>
              <a:t>Text</a:t>
            </a:r>
            <a:endParaRPr lang="fr-FR" dirty="0"/>
          </a:p>
        </p:txBody>
      </p:sp>
      <p:sp>
        <p:nvSpPr>
          <p:cNvPr id="27" name="Espace réservé du numéro de diapositive 8">
            <a:extLst>
              <a:ext uri="{FF2B5EF4-FFF2-40B4-BE49-F238E27FC236}">
                <a16:creationId xmlns:a16="http://schemas.microsoft.com/office/drawing/2014/main" id="{E9F5D185-4CC4-679B-6895-C93296AF6F55}"/>
              </a:ext>
            </a:extLst>
          </p:cNvPr>
          <p:cNvSpPr>
            <a:spLocks noGrp="1"/>
          </p:cNvSpPr>
          <p:nvPr>
            <p:ph type="sldNum" sz="quarter" idx="4"/>
          </p:nvPr>
        </p:nvSpPr>
        <p:spPr>
          <a:xfrm>
            <a:off x="11019096" y="6338884"/>
            <a:ext cx="471864" cy="300757"/>
          </a:xfrm>
          <a:prstGeom prst="rect">
            <a:avLst/>
          </a:prstGeom>
        </p:spPr>
        <p:txBody>
          <a:bodyPr vert="horz" lIns="91440" tIns="45720" rIns="0" bIns="45720" rtlCol="0" anchor="ctr"/>
          <a:lstStyle>
            <a:lvl1pPr algn="r">
              <a:defRPr sz="1100" b="1">
                <a:solidFill>
                  <a:schemeClr val="bg1"/>
                </a:solidFill>
                <a:latin typeface="+mj-lt"/>
              </a:defRPr>
            </a:lvl1pPr>
          </a:lstStyle>
          <a:p>
            <a:fld id="{78A75652-2DD9-2242-928B-C4408E21A69B}" type="slidenum">
              <a:rPr lang="en-GB" smtClean="0"/>
              <a:pPr/>
              <a:t>‹N°›</a:t>
            </a:fld>
            <a:endParaRPr lang="en-GB" dirty="0"/>
          </a:p>
        </p:txBody>
      </p:sp>
    </p:spTree>
    <p:extLst>
      <p:ext uri="{BB962C8B-B14F-4D97-AF65-F5344CB8AC3E}">
        <p14:creationId xmlns:p14="http://schemas.microsoft.com/office/powerpoint/2010/main" val="3291120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6" name="Forme libre 25">
            <a:extLst>
              <a:ext uri="{FF2B5EF4-FFF2-40B4-BE49-F238E27FC236}">
                <a16:creationId xmlns:a16="http://schemas.microsoft.com/office/drawing/2014/main" id="{C98CE8FB-1587-CBA4-6976-E73C6000F52C}"/>
              </a:ext>
            </a:extLst>
          </p:cNvPr>
          <p:cNvSpPr/>
          <p:nvPr userDrawn="1"/>
        </p:nvSpPr>
        <p:spPr>
          <a:xfrm>
            <a:off x="2" y="0"/>
            <a:ext cx="4412009" cy="6858446"/>
          </a:xfrm>
          <a:custGeom>
            <a:avLst/>
            <a:gdLst>
              <a:gd name="connsiteX0" fmla="*/ 0 w 4412009"/>
              <a:gd name="connsiteY0" fmla="*/ 0 h 6858446"/>
              <a:gd name="connsiteX1" fmla="*/ 3551499 w 4412009"/>
              <a:gd name="connsiteY1" fmla="*/ 0 h 6858446"/>
              <a:gd name="connsiteX2" fmla="*/ 4412009 w 4412009"/>
              <a:gd name="connsiteY2" fmla="*/ 0 h 6858446"/>
              <a:gd name="connsiteX3" fmla="*/ 4405273 w 4412009"/>
              <a:gd name="connsiteY3" fmla="*/ 14157 h 6858446"/>
              <a:gd name="connsiteX4" fmla="*/ 3615788 w 4412009"/>
              <a:gd name="connsiteY4" fmla="*/ 3464561 h 6858446"/>
              <a:gd name="connsiteX5" fmla="*/ 4334984 w 4412009"/>
              <a:gd name="connsiteY5" fmla="*/ 6707686 h 6858446"/>
              <a:gd name="connsiteX6" fmla="*/ 4404281 w 4412009"/>
              <a:gd name="connsiteY6" fmla="*/ 6858000 h 6858446"/>
              <a:gd name="connsiteX7" fmla="*/ 3551499 w 4412009"/>
              <a:gd name="connsiteY7" fmla="*/ 6858000 h 6858446"/>
              <a:gd name="connsiteX8" fmla="*/ 3551499 w 4412009"/>
              <a:gd name="connsiteY8" fmla="*/ 6858446 h 6858446"/>
              <a:gd name="connsiteX9" fmla="*/ 0 w 4412009"/>
              <a:gd name="connsiteY9" fmla="*/ 6858446 h 6858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12009" h="6858446">
                <a:moveTo>
                  <a:pt x="0" y="0"/>
                </a:moveTo>
                <a:lnTo>
                  <a:pt x="3551499" y="0"/>
                </a:lnTo>
                <a:lnTo>
                  <a:pt x="4412009" y="0"/>
                </a:lnTo>
                <a:lnTo>
                  <a:pt x="4405273" y="14157"/>
                </a:lnTo>
                <a:cubicBezTo>
                  <a:pt x="4138573" y="591059"/>
                  <a:pt x="3612356" y="1940161"/>
                  <a:pt x="3615788" y="3464561"/>
                </a:cubicBezTo>
                <a:cubicBezTo>
                  <a:pt x="3618933" y="4861928"/>
                  <a:pt x="4057939" y="6086254"/>
                  <a:pt x="4334984" y="6707686"/>
                </a:cubicBezTo>
                <a:lnTo>
                  <a:pt x="4404281" y="6858000"/>
                </a:lnTo>
                <a:lnTo>
                  <a:pt x="3551499" y="6858000"/>
                </a:lnTo>
                <a:lnTo>
                  <a:pt x="3551499" y="6858446"/>
                </a:lnTo>
                <a:lnTo>
                  <a:pt x="0" y="6858446"/>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j-lt"/>
            </a:endParaRPr>
          </a:p>
        </p:txBody>
      </p:sp>
      <p:sp>
        <p:nvSpPr>
          <p:cNvPr id="19" name="Forme libre 18">
            <a:extLst>
              <a:ext uri="{FF2B5EF4-FFF2-40B4-BE49-F238E27FC236}">
                <a16:creationId xmlns:a16="http://schemas.microsoft.com/office/drawing/2014/main" id="{6123833A-71F4-D26F-6A66-68CEA9A97F0E}"/>
              </a:ext>
            </a:extLst>
          </p:cNvPr>
          <p:cNvSpPr/>
          <p:nvPr userDrawn="1"/>
        </p:nvSpPr>
        <p:spPr>
          <a:xfrm>
            <a:off x="2" y="6857996"/>
            <a:ext cx="3551499" cy="450"/>
          </a:xfrm>
          <a:custGeom>
            <a:avLst/>
            <a:gdLst>
              <a:gd name="connsiteX0" fmla="*/ 0 w 3551499"/>
              <a:gd name="connsiteY0" fmla="*/ 0 h 450"/>
              <a:gd name="connsiteX1" fmla="*/ 1323107 w 3551499"/>
              <a:gd name="connsiteY1" fmla="*/ 0 h 450"/>
              <a:gd name="connsiteX2" fmla="*/ 1323107 w 3551499"/>
              <a:gd name="connsiteY2" fmla="*/ 4 h 450"/>
              <a:gd name="connsiteX3" fmla="*/ 3551499 w 3551499"/>
              <a:gd name="connsiteY3" fmla="*/ 4 h 450"/>
              <a:gd name="connsiteX4" fmla="*/ 3551499 w 3551499"/>
              <a:gd name="connsiteY4" fmla="*/ 450 h 450"/>
              <a:gd name="connsiteX5" fmla="*/ 0 w 3551499"/>
              <a:gd name="connsiteY5" fmla="*/ 450 h 450"/>
              <a:gd name="connsiteX6" fmla="*/ 0 w 3551499"/>
              <a:gd name="connsiteY6" fmla="*/ 0 h 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51499" h="450">
                <a:moveTo>
                  <a:pt x="0" y="0"/>
                </a:moveTo>
                <a:lnTo>
                  <a:pt x="1323107" y="0"/>
                </a:lnTo>
                <a:lnTo>
                  <a:pt x="1323107" y="4"/>
                </a:lnTo>
                <a:lnTo>
                  <a:pt x="3551499" y="4"/>
                </a:lnTo>
                <a:lnTo>
                  <a:pt x="3551499" y="450"/>
                </a:lnTo>
                <a:lnTo>
                  <a:pt x="0" y="450"/>
                </a:lnTo>
                <a:lnTo>
                  <a:pt x="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j-lt"/>
            </a:endParaRPr>
          </a:p>
        </p:txBody>
      </p:sp>
      <p:sp>
        <p:nvSpPr>
          <p:cNvPr id="9" name="Title 2">
            <a:extLst>
              <a:ext uri="{FF2B5EF4-FFF2-40B4-BE49-F238E27FC236}">
                <a16:creationId xmlns:a16="http://schemas.microsoft.com/office/drawing/2014/main" id="{7466C0EA-42C8-7938-0388-1192CA6362F6}"/>
              </a:ext>
            </a:extLst>
          </p:cNvPr>
          <p:cNvSpPr>
            <a:spLocks noGrp="1"/>
          </p:cNvSpPr>
          <p:nvPr>
            <p:ph type="title" hasCustomPrompt="1"/>
          </p:nvPr>
        </p:nvSpPr>
        <p:spPr>
          <a:xfrm>
            <a:off x="350008" y="2888588"/>
            <a:ext cx="3131243" cy="654550"/>
          </a:xfrm>
          <a:prstGeom prst="rect">
            <a:avLst/>
          </a:prstGeom>
        </p:spPr>
        <p:txBody>
          <a:bodyPr anchor="ctr"/>
          <a:lstStyle>
            <a:lvl1pPr>
              <a:lnSpc>
                <a:spcPct val="100000"/>
              </a:lnSpc>
              <a:defRPr sz="3600" b="0" i="0">
                <a:solidFill>
                  <a:schemeClr val="tx2"/>
                </a:solidFill>
                <a:latin typeface="+mj-lt"/>
                <a:cs typeface="Gellix" pitchFamily="2" charset="77"/>
              </a:defRPr>
            </a:lvl1pPr>
          </a:lstStyle>
          <a:p>
            <a:r>
              <a:rPr lang="en-GB" dirty="0"/>
              <a:t>Contents</a:t>
            </a:r>
            <a:endParaRPr lang="en-US" dirty="0"/>
          </a:p>
        </p:txBody>
      </p:sp>
      <p:sp>
        <p:nvSpPr>
          <p:cNvPr id="16" name="Text Placeholder 6">
            <a:extLst>
              <a:ext uri="{FF2B5EF4-FFF2-40B4-BE49-F238E27FC236}">
                <a16:creationId xmlns:a16="http://schemas.microsoft.com/office/drawing/2014/main" id="{296C4CF5-79CF-49FB-CC4F-A3DBAE0A3ACB}"/>
              </a:ext>
            </a:extLst>
          </p:cNvPr>
          <p:cNvSpPr>
            <a:spLocks noGrp="1"/>
          </p:cNvSpPr>
          <p:nvPr>
            <p:ph type="body" sz="quarter" idx="17" hasCustomPrompt="1"/>
          </p:nvPr>
        </p:nvSpPr>
        <p:spPr>
          <a:xfrm>
            <a:off x="4674946" y="1341054"/>
            <a:ext cx="6816014" cy="4176339"/>
          </a:xfrm>
          <a:prstGeom prst="rect">
            <a:avLst/>
          </a:prstGeom>
        </p:spPr>
        <p:txBody>
          <a:bodyPr anchor="ctr"/>
          <a:lstStyle>
            <a:lvl1pPr marL="0" marR="0" indent="0" algn="l" defTabSz="914400" rtl="0" eaLnBrk="1" fontAlgn="auto" latinLnBrk="0" hangingPunct="1">
              <a:lnSpc>
                <a:spcPct val="90000"/>
              </a:lnSpc>
              <a:spcBef>
                <a:spcPts val="600"/>
              </a:spcBef>
              <a:spcAft>
                <a:spcPts val="600"/>
              </a:spcAft>
              <a:buClrTx/>
              <a:buSzTx/>
              <a:buFont typeface="+mj-lt"/>
              <a:buNone/>
              <a:tabLst/>
              <a:defRPr sz="1800">
                <a:solidFill>
                  <a:schemeClr val="bg1"/>
                </a:solidFill>
                <a:latin typeface="+mj-lt"/>
                <a:cs typeface="Gellix" pitchFamily="50" charset="0"/>
              </a:defRPr>
            </a:lvl1pPr>
            <a:lvl2pPr>
              <a:defRPr sz="1800">
                <a:latin typeface="Gellix" pitchFamily="50" charset="0"/>
                <a:cs typeface="Gellix" pitchFamily="50" charset="0"/>
              </a:defRPr>
            </a:lvl2pPr>
            <a:lvl3pPr>
              <a:defRPr sz="1800">
                <a:latin typeface="Gellix" pitchFamily="50" charset="0"/>
                <a:cs typeface="Gellix" pitchFamily="50" charset="0"/>
              </a:defRPr>
            </a:lvl3pPr>
            <a:lvl4pPr>
              <a:defRPr sz="1800">
                <a:latin typeface="Gellix" pitchFamily="50" charset="0"/>
                <a:cs typeface="Gellix" pitchFamily="50" charset="0"/>
              </a:defRPr>
            </a:lvl4pPr>
            <a:lvl5pPr>
              <a:defRPr sz="1800">
                <a:latin typeface="Gellix" pitchFamily="50" charset="0"/>
                <a:cs typeface="Gellix" pitchFamily="50" charset="0"/>
              </a:defRPr>
            </a:lvl5pPr>
          </a:lstStyle>
          <a:p>
            <a:pPr lvl="0"/>
            <a:r>
              <a:rPr lang="en-US" dirty="0"/>
              <a:t>p.1 	Title section</a:t>
            </a:r>
          </a:p>
        </p:txBody>
      </p:sp>
      <p:sp>
        <p:nvSpPr>
          <p:cNvPr id="17" name="Espace réservé du numéro de diapositive 8">
            <a:extLst>
              <a:ext uri="{FF2B5EF4-FFF2-40B4-BE49-F238E27FC236}">
                <a16:creationId xmlns:a16="http://schemas.microsoft.com/office/drawing/2014/main" id="{B7365F2B-B792-0029-A3F8-A210E01F0125}"/>
              </a:ext>
            </a:extLst>
          </p:cNvPr>
          <p:cNvSpPr>
            <a:spLocks noGrp="1"/>
          </p:cNvSpPr>
          <p:nvPr>
            <p:ph type="sldNum" sz="quarter" idx="4"/>
          </p:nvPr>
        </p:nvSpPr>
        <p:spPr>
          <a:xfrm>
            <a:off x="11019096" y="6338884"/>
            <a:ext cx="471864" cy="300757"/>
          </a:xfrm>
          <a:prstGeom prst="rect">
            <a:avLst/>
          </a:prstGeom>
        </p:spPr>
        <p:txBody>
          <a:bodyPr vert="horz" lIns="91440" tIns="45720" rIns="0" bIns="45720" rtlCol="0" anchor="ctr"/>
          <a:lstStyle>
            <a:lvl1pPr algn="r">
              <a:defRPr sz="1100" b="1">
                <a:solidFill>
                  <a:schemeClr val="bg1"/>
                </a:solidFill>
                <a:latin typeface="+mj-lt"/>
              </a:defRPr>
            </a:lvl1pPr>
          </a:lstStyle>
          <a:p>
            <a:fld id="{78A75652-2DD9-2242-928B-C4408E21A69B}" type="slidenum">
              <a:rPr lang="en-GB" smtClean="0"/>
              <a:pPr/>
              <a:t>‹N°›</a:t>
            </a:fld>
            <a:endParaRPr lang="en-GB" dirty="0"/>
          </a:p>
        </p:txBody>
      </p:sp>
    </p:spTree>
    <p:extLst>
      <p:ext uri="{BB962C8B-B14F-4D97-AF65-F5344CB8AC3E}">
        <p14:creationId xmlns:p14="http://schemas.microsoft.com/office/powerpoint/2010/main" val="773941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3" name="Forme libre 32">
            <a:extLst>
              <a:ext uri="{FF2B5EF4-FFF2-40B4-BE49-F238E27FC236}">
                <a16:creationId xmlns:a16="http://schemas.microsoft.com/office/drawing/2014/main" id="{E69FE3F9-7503-B8BF-5AF5-34C3EDF8FA3C}"/>
              </a:ext>
            </a:extLst>
          </p:cNvPr>
          <p:cNvSpPr/>
          <p:nvPr userDrawn="1"/>
        </p:nvSpPr>
        <p:spPr>
          <a:xfrm>
            <a:off x="1" y="-3"/>
            <a:ext cx="5715421" cy="6858449"/>
          </a:xfrm>
          <a:custGeom>
            <a:avLst/>
            <a:gdLst>
              <a:gd name="connsiteX0" fmla="*/ 0 w 5715421"/>
              <a:gd name="connsiteY0" fmla="*/ 0 h 6858449"/>
              <a:gd name="connsiteX1" fmla="*/ 4795519 w 5715421"/>
              <a:gd name="connsiteY1" fmla="*/ 0 h 6858449"/>
              <a:gd name="connsiteX2" fmla="*/ 4795519 w 5715421"/>
              <a:gd name="connsiteY2" fmla="*/ 3 h 6858449"/>
              <a:gd name="connsiteX3" fmla="*/ 4854911 w 5715421"/>
              <a:gd name="connsiteY3" fmla="*/ 3 h 6858449"/>
              <a:gd name="connsiteX4" fmla="*/ 5715421 w 5715421"/>
              <a:gd name="connsiteY4" fmla="*/ 3 h 6858449"/>
              <a:gd name="connsiteX5" fmla="*/ 5708685 w 5715421"/>
              <a:gd name="connsiteY5" fmla="*/ 14160 h 6858449"/>
              <a:gd name="connsiteX6" fmla="*/ 4919200 w 5715421"/>
              <a:gd name="connsiteY6" fmla="*/ 3464564 h 6858449"/>
              <a:gd name="connsiteX7" fmla="*/ 5638396 w 5715421"/>
              <a:gd name="connsiteY7" fmla="*/ 6707689 h 6858449"/>
              <a:gd name="connsiteX8" fmla="*/ 5707693 w 5715421"/>
              <a:gd name="connsiteY8" fmla="*/ 6858003 h 6858449"/>
              <a:gd name="connsiteX9" fmla="*/ 4854911 w 5715421"/>
              <a:gd name="connsiteY9" fmla="*/ 6858003 h 6858449"/>
              <a:gd name="connsiteX10" fmla="*/ 4854911 w 5715421"/>
              <a:gd name="connsiteY10" fmla="*/ 6858449 h 6858449"/>
              <a:gd name="connsiteX11" fmla="*/ 1303412 w 5715421"/>
              <a:gd name="connsiteY11" fmla="*/ 6858449 h 6858449"/>
              <a:gd name="connsiteX12" fmla="*/ 1303412 w 5715421"/>
              <a:gd name="connsiteY12" fmla="*/ 6857999 h 6858449"/>
              <a:gd name="connsiteX13" fmla="*/ 0 w 5715421"/>
              <a:gd name="connsiteY13" fmla="*/ 6857999 h 6858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15421" h="6858449">
                <a:moveTo>
                  <a:pt x="0" y="0"/>
                </a:moveTo>
                <a:lnTo>
                  <a:pt x="4795519" y="0"/>
                </a:lnTo>
                <a:lnTo>
                  <a:pt x="4795519" y="3"/>
                </a:lnTo>
                <a:lnTo>
                  <a:pt x="4854911" y="3"/>
                </a:lnTo>
                <a:lnTo>
                  <a:pt x="5715421" y="3"/>
                </a:lnTo>
                <a:lnTo>
                  <a:pt x="5708685" y="14160"/>
                </a:lnTo>
                <a:cubicBezTo>
                  <a:pt x="5441985" y="591062"/>
                  <a:pt x="4915768" y="1940164"/>
                  <a:pt x="4919200" y="3464564"/>
                </a:cubicBezTo>
                <a:cubicBezTo>
                  <a:pt x="4922345" y="4861931"/>
                  <a:pt x="5361351" y="6086257"/>
                  <a:pt x="5638396" y="6707689"/>
                </a:cubicBezTo>
                <a:lnTo>
                  <a:pt x="5707693" y="6858003"/>
                </a:lnTo>
                <a:lnTo>
                  <a:pt x="4854911" y="6858003"/>
                </a:lnTo>
                <a:lnTo>
                  <a:pt x="4854911" y="6858449"/>
                </a:lnTo>
                <a:lnTo>
                  <a:pt x="1303412" y="6858449"/>
                </a:lnTo>
                <a:lnTo>
                  <a:pt x="1303412" y="6857999"/>
                </a:lnTo>
                <a:lnTo>
                  <a:pt x="0" y="685799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j-lt"/>
            </a:endParaRPr>
          </a:p>
        </p:txBody>
      </p:sp>
      <p:cxnSp>
        <p:nvCxnSpPr>
          <p:cNvPr id="8" name="Straight Connector 8">
            <a:extLst>
              <a:ext uri="{FF2B5EF4-FFF2-40B4-BE49-F238E27FC236}">
                <a16:creationId xmlns:a16="http://schemas.microsoft.com/office/drawing/2014/main" id="{8D430C7E-DD70-0E0C-87C0-1046EA92A3D7}"/>
              </a:ext>
            </a:extLst>
          </p:cNvPr>
          <p:cNvCxnSpPr>
            <a:cxnSpLocks/>
          </p:cNvCxnSpPr>
          <p:nvPr userDrawn="1"/>
        </p:nvCxnSpPr>
        <p:spPr>
          <a:xfrm flipH="1">
            <a:off x="6023576" y="3312436"/>
            <a:ext cx="5483627" cy="0"/>
          </a:xfrm>
          <a:prstGeom prst="line">
            <a:avLst/>
          </a:prstGeom>
          <a:ln/>
        </p:spPr>
        <p:style>
          <a:lnRef idx="2">
            <a:schemeClr val="dk1"/>
          </a:lnRef>
          <a:fillRef idx="0">
            <a:schemeClr val="dk1"/>
          </a:fillRef>
          <a:effectRef idx="1">
            <a:schemeClr val="dk1"/>
          </a:effectRef>
          <a:fontRef idx="minor">
            <a:schemeClr val="tx1"/>
          </a:fontRef>
        </p:style>
      </p:cxnSp>
      <p:sp>
        <p:nvSpPr>
          <p:cNvPr id="9" name="Title 2">
            <a:extLst>
              <a:ext uri="{FF2B5EF4-FFF2-40B4-BE49-F238E27FC236}">
                <a16:creationId xmlns:a16="http://schemas.microsoft.com/office/drawing/2014/main" id="{7466C0EA-42C8-7938-0388-1192CA6362F6}"/>
              </a:ext>
            </a:extLst>
          </p:cNvPr>
          <p:cNvSpPr>
            <a:spLocks noGrp="1"/>
          </p:cNvSpPr>
          <p:nvPr>
            <p:ph type="title" hasCustomPrompt="1"/>
          </p:nvPr>
        </p:nvSpPr>
        <p:spPr>
          <a:xfrm>
            <a:off x="691200" y="751981"/>
            <a:ext cx="3931600" cy="2493165"/>
          </a:xfrm>
          <a:prstGeom prst="rect">
            <a:avLst/>
          </a:prstGeom>
        </p:spPr>
        <p:txBody>
          <a:bodyPr anchor="b"/>
          <a:lstStyle>
            <a:lvl1pPr>
              <a:lnSpc>
                <a:spcPct val="100000"/>
              </a:lnSpc>
              <a:defRPr sz="3600" b="0" i="0">
                <a:solidFill>
                  <a:schemeClr val="tx2"/>
                </a:solidFill>
                <a:latin typeface="+mj-lt"/>
                <a:cs typeface="Gellix" pitchFamily="2" charset="77"/>
              </a:defRPr>
            </a:lvl1pPr>
          </a:lstStyle>
          <a:p>
            <a:r>
              <a:rPr lang="en-GB" dirty="0"/>
              <a:t>Text</a:t>
            </a:r>
            <a:endParaRPr lang="en-US" dirty="0"/>
          </a:p>
        </p:txBody>
      </p:sp>
      <p:sp>
        <p:nvSpPr>
          <p:cNvPr id="18" name="Text Placeholder 9">
            <a:extLst>
              <a:ext uri="{FF2B5EF4-FFF2-40B4-BE49-F238E27FC236}">
                <a16:creationId xmlns:a16="http://schemas.microsoft.com/office/drawing/2014/main" id="{E024EDCD-994A-4E5E-10E1-E8EB9FE324CB}"/>
              </a:ext>
            </a:extLst>
          </p:cNvPr>
          <p:cNvSpPr>
            <a:spLocks noGrp="1"/>
          </p:cNvSpPr>
          <p:nvPr>
            <p:ph type="body" sz="quarter" idx="10" hasCustomPrompt="1"/>
          </p:nvPr>
        </p:nvSpPr>
        <p:spPr>
          <a:xfrm>
            <a:off x="6023729" y="3429446"/>
            <a:ext cx="5467232" cy="2387815"/>
          </a:xfrm>
          <a:prstGeom prst="rect">
            <a:avLst/>
          </a:prstGeom>
        </p:spPr>
        <p:txBody>
          <a:bodyPr/>
          <a:lstStyle>
            <a:lvl1pPr>
              <a:defRPr sz="1800" b="1" i="0" cap="none" spc="0">
                <a:ln w="0"/>
                <a:solidFill>
                  <a:schemeClr val="bg1"/>
                </a:solidFill>
                <a:effectLst/>
                <a:latin typeface="+mj-lt"/>
                <a:cs typeface="Gellix" pitchFamily="2" charset="77"/>
              </a:defRPr>
            </a:lvl1pPr>
            <a:lvl2pPr>
              <a:defRPr b="0" cap="none" spc="0">
                <a:ln w="0"/>
                <a:solidFill>
                  <a:schemeClr val="tx1"/>
                </a:solidFill>
                <a:effectLst>
                  <a:outerShdw blurRad="38100" dist="19050" dir="2700000" algn="tl" rotWithShape="0">
                    <a:schemeClr val="dk1">
                      <a:alpha val="40000"/>
                    </a:schemeClr>
                  </a:outerShdw>
                </a:effectLst>
              </a:defRPr>
            </a:lvl2pPr>
            <a:lvl3pPr>
              <a:defRPr b="0" cap="none" spc="0">
                <a:ln w="0"/>
                <a:solidFill>
                  <a:schemeClr val="tx1"/>
                </a:solidFill>
                <a:effectLst>
                  <a:outerShdw blurRad="38100" dist="19050" dir="2700000" algn="tl" rotWithShape="0">
                    <a:schemeClr val="dk1">
                      <a:alpha val="40000"/>
                    </a:schemeClr>
                  </a:outerShdw>
                </a:effectLst>
              </a:defRPr>
            </a:lvl3pPr>
            <a:lvl4pPr>
              <a:defRPr b="0" cap="none" spc="0">
                <a:ln w="0"/>
                <a:solidFill>
                  <a:schemeClr val="tx1"/>
                </a:solidFill>
                <a:effectLst>
                  <a:outerShdw blurRad="38100" dist="19050" dir="2700000" algn="tl" rotWithShape="0">
                    <a:schemeClr val="dk1">
                      <a:alpha val="40000"/>
                    </a:schemeClr>
                  </a:outerShdw>
                </a:effectLst>
              </a:defRPr>
            </a:lvl4pPr>
            <a:lvl5pPr>
              <a:defRPr b="0" cap="none" spc="0">
                <a:ln w="0"/>
                <a:solidFill>
                  <a:schemeClr val="tx1"/>
                </a:solidFill>
                <a:effectLst>
                  <a:outerShdw blurRad="38100" dist="19050" dir="2700000" algn="tl" rotWithShape="0">
                    <a:schemeClr val="dk1">
                      <a:alpha val="40000"/>
                    </a:schemeClr>
                  </a:outerShdw>
                </a:effectLst>
              </a:defRPr>
            </a:lvl5pPr>
          </a:lstStyle>
          <a:p>
            <a:pPr lvl="0"/>
            <a:r>
              <a:rPr lang="en-GB" dirty="0"/>
              <a:t>Text</a:t>
            </a:r>
            <a:endParaRPr lang="en-US" dirty="0"/>
          </a:p>
        </p:txBody>
      </p:sp>
      <p:sp>
        <p:nvSpPr>
          <p:cNvPr id="5" name="Espace réservé du texte 4">
            <a:extLst>
              <a:ext uri="{FF2B5EF4-FFF2-40B4-BE49-F238E27FC236}">
                <a16:creationId xmlns:a16="http://schemas.microsoft.com/office/drawing/2014/main" id="{D43936FB-8567-E71E-2B4D-CBEDE14E2D61}"/>
              </a:ext>
            </a:extLst>
          </p:cNvPr>
          <p:cNvSpPr>
            <a:spLocks noGrp="1"/>
          </p:cNvSpPr>
          <p:nvPr>
            <p:ph type="body" sz="quarter" idx="11" hasCustomPrompt="1"/>
          </p:nvPr>
        </p:nvSpPr>
        <p:spPr>
          <a:xfrm>
            <a:off x="6023577" y="751981"/>
            <a:ext cx="5467794" cy="2493166"/>
          </a:xfrm>
          <a:prstGeom prst="rect">
            <a:avLst/>
          </a:prstGeom>
        </p:spPr>
        <p:txBody>
          <a:bodyPr anchor="b"/>
          <a:lstStyle>
            <a:lvl1pPr>
              <a:defRPr sz="3500">
                <a:solidFill>
                  <a:schemeClr val="bg1"/>
                </a:solidFill>
                <a:latin typeface="+mj-lt"/>
                <a:cs typeface="Gellix" pitchFamily="2" charset="77"/>
              </a:defRPr>
            </a:lvl1pPr>
          </a:lstStyle>
          <a:p>
            <a:pPr lvl="0"/>
            <a:r>
              <a:rPr lang="en-GB" noProof="0"/>
              <a:t>Text</a:t>
            </a:r>
          </a:p>
        </p:txBody>
      </p:sp>
      <p:sp>
        <p:nvSpPr>
          <p:cNvPr id="31" name="Espace réservé du numéro de diapositive 8">
            <a:extLst>
              <a:ext uri="{FF2B5EF4-FFF2-40B4-BE49-F238E27FC236}">
                <a16:creationId xmlns:a16="http://schemas.microsoft.com/office/drawing/2014/main" id="{38FF2A18-F7E4-9591-AAAB-D39E635AB1B2}"/>
              </a:ext>
            </a:extLst>
          </p:cNvPr>
          <p:cNvSpPr>
            <a:spLocks noGrp="1"/>
          </p:cNvSpPr>
          <p:nvPr>
            <p:ph type="sldNum" sz="quarter" idx="4"/>
          </p:nvPr>
        </p:nvSpPr>
        <p:spPr>
          <a:xfrm>
            <a:off x="11019096" y="6338884"/>
            <a:ext cx="471864" cy="300757"/>
          </a:xfrm>
          <a:prstGeom prst="rect">
            <a:avLst/>
          </a:prstGeom>
        </p:spPr>
        <p:txBody>
          <a:bodyPr vert="horz" lIns="91440" tIns="45720" rIns="0" bIns="45720" rtlCol="0" anchor="ctr"/>
          <a:lstStyle>
            <a:lvl1pPr algn="r">
              <a:defRPr sz="1100" b="1">
                <a:solidFill>
                  <a:schemeClr val="bg1"/>
                </a:solidFill>
                <a:latin typeface="+mj-lt"/>
              </a:defRPr>
            </a:lvl1pPr>
          </a:lstStyle>
          <a:p>
            <a:fld id="{78A75652-2DD9-2242-928B-C4408E21A69B}" type="slidenum">
              <a:rPr lang="en-GB" smtClean="0"/>
              <a:pPr/>
              <a:t>‹N°›</a:t>
            </a:fld>
            <a:endParaRPr lang="en-GB" dirty="0"/>
          </a:p>
        </p:txBody>
      </p:sp>
    </p:spTree>
    <p:extLst>
      <p:ext uri="{BB962C8B-B14F-4D97-AF65-F5344CB8AC3E}">
        <p14:creationId xmlns:p14="http://schemas.microsoft.com/office/powerpoint/2010/main" val="1056259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DCA8CEF-8539-5F2D-63F8-506B97CBF21E}"/>
              </a:ext>
            </a:extLst>
          </p:cNvPr>
          <p:cNvSpPr/>
          <p:nvPr userDrawn="1"/>
        </p:nvSpPr>
        <p:spPr>
          <a:xfrm>
            <a:off x="-160892" y="0"/>
            <a:ext cx="798683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j-lt"/>
            </a:endParaRPr>
          </a:p>
        </p:txBody>
      </p:sp>
      <p:sp>
        <p:nvSpPr>
          <p:cNvPr id="19" name="Forme libre 18">
            <a:extLst>
              <a:ext uri="{FF2B5EF4-FFF2-40B4-BE49-F238E27FC236}">
                <a16:creationId xmlns:a16="http://schemas.microsoft.com/office/drawing/2014/main" id="{BE36239A-D55A-E3FD-678E-2C83E0150EA2}"/>
              </a:ext>
            </a:extLst>
          </p:cNvPr>
          <p:cNvSpPr/>
          <p:nvPr userDrawn="1"/>
        </p:nvSpPr>
        <p:spPr>
          <a:xfrm flipV="1">
            <a:off x="7037525" y="0"/>
            <a:ext cx="5154475" cy="6857999"/>
          </a:xfrm>
          <a:custGeom>
            <a:avLst/>
            <a:gdLst>
              <a:gd name="connsiteX0" fmla="*/ 796238 w 5154475"/>
              <a:gd name="connsiteY0" fmla="*/ 6857999 h 6857999"/>
              <a:gd name="connsiteX1" fmla="*/ 5154475 w 5154475"/>
              <a:gd name="connsiteY1" fmla="*/ 6857999 h 6857999"/>
              <a:gd name="connsiteX2" fmla="*/ 5154475 w 5154475"/>
              <a:gd name="connsiteY2" fmla="*/ 0 h 6857999"/>
              <a:gd name="connsiteX3" fmla="*/ 788510 w 5154475"/>
              <a:gd name="connsiteY3" fmla="*/ 0 h 6857999"/>
              <a:gd name="connsiteX4" fmla="*/ 719213 w 5154475"/>
              <a:gd name="connsiteY4" fmla="*/ 150313 h 6857999"/>
              <a:gd name="connsiteX5" fmla="*/ 17 w 5154475"/>
              <a:gd name="connsiteY5" fmla="*/ 3393438 h 6857999"/>
              <a:gd name="connsiteX6" fmla="*/ 789502 w 5154475"/>
              <a:gd name="connsiteY6" fmla="*/ 6843842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54475" h="6857999">
                <a:moveTo>
                  <a:pt x="796238" y="6857999"/>
                </a:moveTo>
                <a:lnTo>
                  <a:pt x="5154475" y="6857999"/>
                </a:lnTo>
                <a:lnTo>
                  <a:pt x="5154475" y="0"/>
                </a:lnTo>
                <a:lnTo>
                  <a:pt x="788510" y="0"/>
                </a:lnTo>
                <a:lnTo>
                  <a:pt x="719213" y="150313"/>
                </a:lnTo>
                <a:cubicBezTo>
                  <a:pt x="442168" y="771745"/>
                  <a:pt x="3162" y="1996071"/>
                  <a:pt x="17" y="3393438"/>
                </a:cubicBezTo>
                <a:cubicBezTo>
                  <a:pt x="-3415" y="4917838"/>
                  <a:pt x="522802" y="6266940"/>
                  <a:pt x="789502" y="6843842"/>
                </a:cubicBezTo>
                <a:close/>
              </a:path>
            </a:pathLst>
          </a:custGeom>
          <a:solidFill>
            <a:srgbClr val="007B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latin typeface="+mj-lt"/>
            </a:endParaRPr>
          </a:p>
        </p:txBody>
      </p:sp>
      <p:cxnSp>
        <p:nvCxnSpPr>
          <p:cNvPr id="8" name="Straight Connector 8">
            <a:extLst>
              <a:ext uri="{FF2B5EF4-FFF2-40B4-BE49-F238E27FC236}">
                <a16:creationId xmlns:a16="http://schemas.microsoft.com/office/drawing/2014/main" id="{8D430C7E-DD70-0E0C-87C0-1046EA92A3D7}"/>
              </a:ext>
            </a:extLst>
          </p:cNvPr>
          <p:cNvCxnSpPr>
            <a:cxnSpLocks/>
          </p:cNvCxnSpPr>
          <p:nvPr userDrawn="1"/>
        </p:nvCxnSpPr>
        <p:spPr>
          <a:xfrm>
            <a:off x="691200" y="3312436"/>
            <a:ext cx="5775606" cy="0"/>
          </a:xfrm>
          <a:prstGeom prst="line">
            <a:avLst/>
          </a:prstGeom>
          <a:ln/>
        </p:spPr>
        <p:style>
          <a:lnRef idx="2">
            <a:schemeClr val="dk1"/>
          </a:lnRef>
          <a:fillRef idx="0">
            <a:schemeClr val="dk1"/>
          </a:fillRef>
          <a:effectRef idx="1">
            <a:schemeClr val="dk1"/>
          </a:effectRef>
          <a:fontRef idx="minor">
            <a:schemeClr val="tx1"/>
          </a:fontRef>
        </p:style>
      </p:cxnSp>
      <p:sp>
        <p:nvSpPr>
          <p:cNvPr id="9" name="Title 2">
            <a:extLst>
              <a:ext uri="{FF2B5EF4-FFF2-40B4-BE49-F238E27FC236}">
                <a16:creationId xmlns:a16="http://schemas.microsoft.com/office/drawing/2014/main" id="{7466C0EA-42C8-7938-0388-1192CA6362F6}"/>
              </a:ext>
            </a:extLst>
          </p:cNvPr>
          <p:cNvSpPr>
            <a:spLocks noGrp="1"/>
          </p:cNvSpPr>
          <p:nvPr>
            <p:ph type="title" hasCustomPrompt="1"/>
          </p:nvPr>
        </p:nvSpPr>
        <p:spPr>
          <a:xfrm>
            <a:off x="7934848" y="1084085"/>
            <a:ext cx="3424596" cy="2161064"/>
          </a:xfrm>
          <a:prstGeom prst="rect">
            <a:avLst/>
          </a:prstGeom>
        </p:spPr>
        <p:txBody>
          <a:bodyPr anchor="b"/>
          <a:lstStyle>
            <a:lvl1pPr>
              <a:lnSpc>
                <a:spcPct val="100000"/>
              </a:lnSpc>
              <a:defRPr sz="3600" b="0" i="0">
                <a:solidFill>
                  <a:schemeClr val="tx2"/>
                </a:solidFill>
                <a:latin typeface="+mj-lt"/>
                <a:cs typeface="Gellix" pitchFamily="2" charset="77"/>
              </a:defRPr>
            </a:lvl1pPr>
          </a:lstStyle>
          <a:p>
            <a:r>
              <a:rPr lang="en-GB" dirty="0"/>
              <a:t>Text</a:t>
            </a:r>
            <a:endParaRPr lang="en-US" dirty="0"/>
          </a:p>
        </p:txBody>
      </p:sp>
      <p:sp>
        <p:nvSpPr>
          <p:cNvPr id="18" name="Text Placeholder 9">
            <a:extLst>
              <a:ext uri="{FF2B5EF4-FFF2-40B4-BE49-F238E27FC236}">
                <a16:creationId xmlns:a16="http://schemas.microsoft.com/office/drawing/2014/main" id="{E024EDCD-994A-4E5E-10E1-E8EB9FE324CB}"/>
              </a:ext>
            </a:extLst>
          </p:cNvPr>
          <p:cNvSpPr>
            <a:spLocks noGrp="1"/>
          </p:cNvSpPr>
          <p:nvPr>
            <p:ph type="body" sz="quarter" idx="10" hasCustomPrompt="1"/>
          </p:nvPr>
        </p:nvSpPr>
        <p:spPr>
          <a:xfrm>
            <a:off x="691183" y="3429447"/>
            <a:ext cx="5737601" cy="1559690"/>
          </a:xfrm>
          <a:prstGeom prst="rect">
            <a:avLst/>
          </a:prstGeom>
        </p:spPr>
        <p:txBody>
          <a:bodyPr/>
          <a:lstStyle>
            <a:lvl1pPr>
              <a:defRPr sz="1800" b="1" i="0" cap="none" spc="0">
                <a:ln w="0"/>
                <a:solidFill>
                  <a:schemeClr val="bg1"/>
                </a:solidFill>
                <a:effectLst/>
                <a:latin typeface="+mj-lt"/>
                <a:cs typeface="Gellix" pitchFamily="2" charset="77"/>
              </a:defRPr>
            </a:lvl1pPr>
            <a:lvl2pPr>
              <a:defRPr b="0" cap="none" spc="0">
                <a:ln w="0"/>
                <a:solidFill>
                  <a:schemeClr val="tx1"/>
                </a:solidFill>
                <a:effectLst>
                  <a:outerShdw blurRad="38100" dist="19050" dir="2700000" algn="tl" rotWithShape="0">
                    <a:schemeClr val="dk1">
                      <a:alpha val="40000"/>
                    </a:schemeClr>
                  </a:outerShdw>
                </a:effectLst>
              </a:defRPr>
            </a:lvl2pPr>
            <a:lvl3pPr>
              <a:defRPr b="0" cap="none" spc="0">
                <a:ln w="0"/>
                <a:solidFill>
                  <a:schemeClr val="tx1"/>
                </a:solidFill>
                <a:effectLst>
                  <a:outerShdw blurRad="38100" dist="19050" dir="2700000" algn="tl" rotWithShape="0">
                    <a:schemeClr val="dk1">
                      <a:alpha val="40000"/>
                    </a:schemeClr>
                  </a:outerShdw>
                </a:effectLst>
              </a:defRPr>
            </a:lvl3pPr>
            <a:lvl4pPr>
              <a:defRPr b="0" cap="none" spc="0">
                <a:ln w="0"/>
                <a:solidFill>
                  <a:schemeClr val="tx1"/>
                </a:solidFill>
                <a:effectLst>
                  <a:outerShdw blurRad="38100" dist="19050" dir="2700000" algn="tl" rotWithShape="0">
                    <a:schemeClr val="dk1">
                      <a:alpha val="40000"/>
                    </a:schemeClr>
                  </a:outerShdw>
                </a:effectLst>
              </a:defRPr>
            </a:lvl4pPr>
            <a:lvl5pPr>
              <a:defRPr b="0" cap="none" spc="0">
                <a:ln w="0"/>
                <a:solidFill>
                  <a:schemeClr val="tx1"/>
                </a:solidFill>
                <a:effectLst>
                  <a:outerShdw blurRad="38100" dist="19050" dir="2700000" algn="tl" rotWithShape="0">
                    <a:schemeClr val="dk1">
                      <a:alpha val="40000"/>
                    </a:schemeClr>
                  </a:outerShdw>
                </a:effectLst>
              </a:defRPr>
            </a:lvl5pPr>
          </a:lstStyle>
          <a:p>
            <a:pPr lvl="0"/>
            <a:r>
              <a:rPr lang="en-GB" dirty="0"/>
              <a:t>Text</a:t>
            </a:r>
            <a:endParaRPr lang="en-US" dirty="0"/>
          </a:p>
        </p:txBody>
      </p:sp>
      <p:sp>
        <p:nvSpPr>
          <p:cNvPr id="5" name="Espace réservé du texte 4">
            <a:extLst>
              <a:ext uri="{FF2B5EF4-FFF2-40B4-BE49-F238E27FC236}">
                <a16:creationId xmlns:a16="http://schemas.microsoft.com/office/drawing/2014/main" id="{D43936FB-8567-E71E-2B4D-CBEDE14E2D61}"/>
              </a:ext>
            </a:extLst>
          </p:cNvPr>
          <p:cNvSpPr>
            <a:spLocks noGrp="1"/>
          </p:cNvSpPr>
          <p:nvPr>
            <p:ph type="body" sz="quarter" idx="11" hasCustomPrompt="1"/>
          </p:nvPr>
        </p:nvSpPr>
        <p:spPr>
          <a:xfrm>
            <a:off x="691200" y="1084085"/>
            <a:ext cx="5737601" cy="2161062"/>
          </a:xfrm>
          <a:prstGeom prst="rect">
            <a:avLst/>
          </a:prstGeom>
        </p:spPr>
        <p:txBody>
          <a:bodyPr anchor="b"/>
          <a:lstStyle>
            <a:lvl1pPr>
              <a:defRPr sz="3500">
                <a:solidFill>
                  <a:schemeClr val="bg1"/>
                </a:solidFill>
                <a:latin typeface="+mj-lt"/>
                <a:cs typeface="Gellix" pitchFamily="2" charset="77"/>
              </a:defRPr>
            </a:lvl1pPr>
          </a:lstStyle>
          <a:p>
            <a:pPr lvl="0"/>
            <a:r>
              <a:rPr lang="en-GB" noProof="0" dirty="0"/>
              <a:t>Text</a:t>
            </a:r>
          </a:p>
        </p:txBody>
      </p:sp>
      <p:pic>
        <p:nvPicPr>
          <p:cNvPr id="20" name="Image 19">
            <a:extLst>
              <a:ext uri="{FF2B5EF4-FFF2-40B4-BE49-F238E27FC236}">
                <a16:creationId xmlns:a16="http://schemas.microsoft.com/office/drawing/2014/main" id="{6288BE8F-9174-D47B-5E57-0F7624A6530D}"/>
              </a:ext>
            </a:extLst>
          </p:cNvPr>
          <p:cNvPicPr>
            <a:picLocks noChangeAspect="1"/>
          </p:cNvPicPr>
          <p:nvPr userDrawn="1"/>
        </p:nvPicPr>
        <p:blipFill rotWithShape="1">
          <a:blip r:embed="rId2"/>
          <a:srcRect l="62156"/>
          <a:stretch/>
        </p:blipFill>
        <p:spPr>
          <a:xfrm>
            <a:off x="11511279" y="6308809"/>
            <a:ext cx="245667" cy="403200"/>
          </a:xfrm>
          <a:prstGeom prst="rect">
            <a:avLst/>
          </a:prstGeom>
        </p:spPr>
      </p:pic>
      <p:cxnSp>
        <p:nvCxnSpPr>
          <p:cNvPr id="22" name="Connecteur droit 21">
            <a:extLst>
              <a:ext uri="{FF2B5EF4-FFF2-40B4-BE49-F238E27FC236}">
                <a16:creationId xmlns:a16="http://schemas.microsoft.com/office/drawing/2014/main" id="{DC79F05A-DFA6-66E8-5BEC-079A955057C3}"/>
              </a:ext>
            </a:extLst>
          </p:cNvPr>
          <p:cNvCxnSpPr>
            <a:cxnSpLocks/>
          </p:cNvCxnSpPr>
          <p:nvPr userDrawn="1"/>
        </p:nvCxnSpPr>
        <p:spPr>
          <a:xfrm>
            <a:off x="0" y="6509583"/>
            <a:ext cx="11261124"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7" name="Espace réservé du numéro de diapositive 8">
            <a:extLst>
              <a:ext uri="{FF2B5EF4-FFF2-40B4-BE49-F238E27FC236}">
                <a16:creationId xmlns:a16="http://schemas.microsoft.com/office/drawing/2014/main" id="{4187916B-E1BD-5589-DE61-93D096AF2C07}"/>
              </a:ext>
            </a:extLst>
          </p:cNvPr>
          <p:cNvSpPr txBox="1">
            <a:spLocks/>
          </p:cNvSpPr>
          <p:nvPr userDrawn="1"/>
        </p:nvSpPr>
        <p:spPr>
          <a:xfrm>
            <a:off x="11019096" y="6338884"/>
            <a:ext cx="471864" cy="300757"/>
          </a:xfrm>
          <a:prstGeom prst="rect">
            <a:avLst/>
          </a:prstGeom>
        </p:spPr>
        <p:txBody>
          <a:bodyPr vert="horz" lIns="91440" tIns="45720" rIns="0" bIns="45720" rtlCol="0" anchor="ctr"/>
          <a:lstStyle>
            <a:defPPr>
              <a:defRPr lang="en-US"/>
            </a:defPPr>
            <a:lvl1pPr marL="0" algn="r" defTabSz="914400" rtl="0" eaLnBrk="1" latinLnBrk="0" hangingPunct="1">
              <a:defRPr sz="11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8A75652-2DD9-2242-928B-C4408E21A69B}" type="slidenum">
              <a:rPr lang="en-GB" smtClean="0">
                <a:solidFill>
                  <a:schemeClr val="tx2"/>
                </a:solidFill>
                <a:latin typeface="+mj-lt"/>
              </a:rPr>
              <a:pPr/>
              <a:t>‹N°›</a:t>
            </a:fld>
            <a:endParaRPr lang="en-GB" dirty="0">
              <a:solidFill>
                <a:schemeClr val="tx2"/>
              </a:solidFill>
              <a:latin typeface="+mj-lt"/>
            </a:endParaRPr>
          </a:p>
        </p:txBody>
      </p:sp>
    </p:spTree>
    <p:extLst>
      <p:ext uri="{BB962C8B-B14F-4D97-AF65-F5344CB8AC3E}">
        <p14:creationId xmlns:p14="http://schemas.microsoft.com/office/powerpoint/2010/main" val="978047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Diapositive de titr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fr-FR"/>
              <a:t>Modifiez le style du titre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5586B75A-687E-405C-8A0B-8D00578BA2C3}" type="datetimeFigureOut">
              <a:rPr lang="en-US" dirty="0"/>
              <a:pPr/>
              <a:t>8/19/2025</a:t>
            </a:fld>
            <a:endParaRPr lang="en-US" dirty="0"/>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dirty="0"/>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78A75652-2DD9-2242-928B-C4408E21A69B}" type="slidenum">
              <a:rPr lang="en-GB" smtClean="0"/>
              <a:pPr/>
              <a:t>‹N°›</a:t>
            </a:fld>
            <a:endParaRPr lang="en-GB" dirty="0"/>
          </a:p>
        </p:txBody>
      </p:sp>
    </p:spTree>
    <p:extLst>
      <p:ext uri="{BB962C8B-B14F-4D97-AF65-F5344CB8AC3E}">
        <p14:creationId xmlns:p14="http://schemas.microsoft.com/office/powerpoint/2010/main" val="3936328019"/>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B2D3E9E-A95C-48F2-B4BF-A71542E0BE9A}" type="datetimeFigureOut">
              <a:rPr lang="en-US" dirty="0"/>
              <a:t>8/19/2025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8A75652-2DD9-2242-928B-C4408E21A69B}" type="slidenum">
              <a:rPr lang="en-GB" smtClean="0"/>
              <a:pPr/>
              <a:t>‹N°›</a:t>
            </a:fld>
            <a:endParaRPr lang="en-GB" dirty="0"/>
          </a:p>
        </p:txBody>
      </p:sp>
    </p:spTree>
    <p:extLst>
      <p:ext uri="{BB962C8B-B14F-4D97-AF65-F5344CB8AC3E}">
        <p14:creationId xmlns:p14="http://schemas.microsoft.com/office/powerpoint/2010/main" val="13884151"/>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fr-FR"/>
              <a:t>Modifiez le style du titre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586B75A-687E-405C-8A0B-8D00578BA2C3}" type="datetimeFigureOut">
              <a:rPr lang="en-US" dirty="0"/>
              <a:pPr/>
              <a:t>8/19/2025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8A75652-2DD9-2242-928B-C4408E21A69B}" type="slidenum">
              <a:rPr lang="en-GB" smtClean="0"/>
              <a:pPr/>
              <a:t>‹N°›</a:t>
            </a:fld>
            <a:endParaRPr lang="en-GB" dirty="0"/>
          </a:p>
        </p:txBody>
      </p:sp>
    </p:spTree>
    <p:extLst>
      <p:ext uri="{BB962C8B-B14F-4D97-AF65-F5344CB8AC3E}">
        <p14:creationId xmlns:p14="http://schemas.microsoft.com/office/powerpoint/2010/main" val="2211463087"/>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F12952B5-7A2F-4CC8-B7CE-9234E21C2837}" type="datetimeFigureOut">
              <a:rPr lang="en-US" dirty="0"/>
              <a:t>8/19/2025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8A75652-2DD9-2242-928B-C4408E21A69B}" type="slidenum">
              <a:rPr lang="en-GB" smtClean="0"/>
              <a:pPr/>
              <a:t>‹N°›</a:t>
            </a:fld>
            <a:endParaRPr lang="en-GB" dirty="0"/>
          </a:p>
        </p:txBody>
      </p:sp>
    </p:spTree>
    <p:extLst>
      <p:ext uri="{BB962C8B-B14F-4D97-AF65-F5344CB8AC3E}">
        <p14:creationId xmlns:p14="http://schemas.microsoft.com/office/powerpoint/2010/main" val="627444602"/>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CE1DA07A-9201-4B4B-BAF2-015AFA30F520}" type="datetimeFigureOut">
              <a:rPr lang="en-US" dirty="0"/>
              <a:t>8/19/2025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8A75652-2DD9-2242-928B-C4408E21A69B}" type="slidenum">
              <a:rPr lang="en-GB" smtClean="0"/>
              <a:pPr/>
              <a:t>‹N°›</a:t>
            </a:fld>
            <a:endParaRPr lang="en-GB" dirty="0"/>
          </a:p>
        </p:txBody>
      </p:sp>
    </p:spTree>
    <p:extLst>
      <p:ext uri="{BB962C8B-B14F-4D97-AF65-F5344CB8AC3E}">
        <p14:creationId xmlns:p14="http://schemas.microsoft.com/office/powerpoint/2010/main" val="370467182"/>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73D7E00A-486F-4252-8B1D-E32645521F49}" type="datetimeFigureOut">
              <a:rPr lang="en-US" dirty="0"/>
              <a:t>8/19/2025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8A75652-2DD9-2242-928B-C4408E21A69B}" type="slidenum">
              <a:rPr lang="en-GB" smtClean="0"/>
              <a:pPr/>
              <a:t>‹N°›</a:t>
            </a:fld>
            <a:endParaRPr lang="en-GB" dirty="0"/>
          </a:p>
        </p:txBody>
      </p:sp>
    </p:spTree>
    <p:extLst>
      <p:ext uri="{BB962C8B-B14F-4D97-AF65-F5344CB8AC3E}">
        <p14:creationId xmlns:p14="http://schemas.microsoft.com/office/powerpoint/2010/main" val="2718295981"/>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DF5F92-E675-4B36-9A60-69A962A68675}" type="datetimeFigureOut">
              <a:rPr lang="en-US" dirty="0"/>
              <a:t>8/19/2025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8A75652-2DD9-2242-928B-C4408E21A69B}" type="slidenum">
              <a:rPr lang="en-GB" smtClean="0"/>
              <a:pPr/>
              <a:t>‹N°›</a:t>
            </a:fld>
            <a:endParaRPr lang="en-GB" dirty="0"/>
          </a:p>
        </p:txBody>
      </p:sp>
    </p:spTree>
    <p:extLst>
      <p:ext uri="{BB962C8B-B14F-4D97-AF65-F5344CB8AC3E}">
        <p14:creationId xmlns:p14="http://schemas.microsoft.com/office/powerpoint/2010/main" val="869841448"/>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fr-FR"/>
              <a:t>Modifiez le style du titre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fr-FR"/>
              <a:t>Cliquez pour modifier les styles du texte du masque</a:t>
            </a:r>
          </a:p>
        </p:txBody>
      </p:sp>
      <p:sp>
        <p:nvSpPr>
          <p:cNvPr id="5" name="Date Placeholder 4"/>
          <p:cNvSpPr>
            <a:spLocks noGrp="1"/>
          </p:cNvSpPr>
          <p:nvPr>
            <p:ph type="dt" sz="half" idx="10"/>
          </p:nvPr>
        </p:nvSpPr>
        <p:spPr/>
        <p:txBody>
          <a:bodyPr/>
          <a:lstStyle/>
          <a:p>
            <a:fld id="{AF6E2C9B-5FA2-460D-9BE7-B0812FC2A6FF}" type="datetimeFigureOut">
              <a:rPr lang="en-US" dirty="0"/>
              <a:t>8/19/2025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78A75652-2DD9-2242-928B-C4408E21A69B}" type="slidenum">
              <a:rPr lang="en-GB" smtClean="0"/>
              <a:pPr/>
              <a:t>‹N°›</a:t>
            </a:fld>
            <a:endParaRPr lang="en-GB" dirty="0"/>
          </a:p>
        </p:txBody>
      </p:sp>
    </p:spTree>
    <p:extLst>
      <p:ext uri="{BB962C8B-B14F-4D97-AF65-F5344CB8AC3E}">
        <p14:creationId xmlns:p14="http://schemas.microsoft.com/office/powerpoint/2010/main" val="1876373833"/>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Image avec légen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5586B75A-687E-405C-8A0B-8D00578BA2C3}" type="datetimeFigureOut">
              <a:rPr lang="en-US" dirty="0"/>
              <a:pPr/>
              <a:t>8/19/2025</a:t>
            </a:fld>
            <a:endParaRPr lang="en-US" dirty="0"/>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dirty="0"/>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78A75652-2DD9-2242-928B-C4408E21A69B}" type="slidenum">
              <a:rPr lang="en-GB" smtClean="0"/>
              <a:pPr/>
              <a:t>‹N°›</a:t>
            </a:fld>
            <a:endParaRPr lang="en-GB" dirty="0"/>
          </a:p>
        </p:txBody>
      </p:sp>
    </p:spTree>
    <p:extLst>
      <p:ext uri="{BB962C8B-B14F-4D97-AF65-F5344CB8AC3E}">
        <p14:creationId xmlns:p14="http://schemas.microsoft.com/office/powerpoint/2010/main" val="3842719912"/>
      </p:ext>
    </p:extLst>
  </p:cSld>
  <p:clrMapOvr>
    <a:overrideClrMapping bg1="lt1" tx1="dk1" bg2="lt2" tx2="dk2" accent1="accent1" accent2="accent2" accent3="accent3" accent4="accent4" accent5="accent5" accent6="accent6" hlink="hlink" folHlink="folHlink"/>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F4E5243-F52A-4D37-9694-EB26C6C31910}" type="datetimeFigureOut">
              <a:rPr lang="en-US" dirty="0"/>
              <a:t>8/19/2025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8A75652-2DD9-2242-928B-C4408E21A69B}" type="slidenum">
              <a:rPr lang="en-GB" smtClean="0"/>
              <a:pPr/>
              <a:t>‹N°›</a:t>
            </a:fld>
            <a:endParaRPr lang="en-GB" dirty="0"/>
          </a:p>
        </p:txBody>
      </p:sp>
    </p:spTree>
    <p:extLst>
      <p:ext uri="{BB962C8B-B14F-4D97-AF65-F5344CB8AC3E}">
        <p14:creationId xmlns:p14="http://schemas.microsoft.com/office/powerpoint/2010/main" val="50133434"/>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A77B6E1-634A-48DC-9E8B-D894023267EF}" type="datetimeFigureOut">
              <a:rPr lang="en-US" dirty="0"/>
              <a:t>8/19/2025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8A75652-2DD9-2242-928B-C4408E21A69B}" type="slidenum">
              <a:rPr lang="en-GB" smtClean="0"/>
              <a:pPr/>
              <a:t>‹N°›</a:t>
            </a:fld>
            <a:endParaRPr lang="en-GB" dirty="0"/>
          </a:p>
        </p:txBody>
      </p:sp>
    </p:spTree>
    <p:extLst>
      <p:ext uri="{BB962C8B-B14F-4D97-AF65-F5344CB8AC3E}">
        <p14:creationId xmlns:p14="http://schemas.microsoft.com/office/powerpoint/2010/main" val="256530346"/>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4_Title Slide">
    <p:spTree>
      <p:nvGrpSpPr>
        <p:cNvPr id="1" name=""/>
        <p:cNvGrpSpPr/>
        <p:nvPr/>
      </p:nvGrpSpPr>
      <p:grpSpPr>
        <a:xfrm>
          <a:off x="0" y="0"/>
          <a:ext cx="0" cy="0"/>
          <a:chOff x="0" y="0"/>
          <a:chExt cx="0" cy="0"/>
        </a:xfrm>
      </p:grpSpPr>
      <p:sp>
        <p:nvSpPr>
          <p:cNvPr id="26" name="Forme libre 25">
            <a:extLst>
              <a:ext uri="{FF2B5EF4-FFF2-40B4-BE49-F238E27FC236}">
                <a16:creationId xmlns:a16="http://schemas.microsoft.com/office/drawing/2014/main" id="{C98CE8FB-1587-CBA4-6976-E73C6000F52C}"/>
              </a:ext>
            </a:extLst>
          </p:cNvPr>
          <p:cNvSpPr/>
          <p:nvPr userDrawn="1"/>
        </p:nvSpPr>
        <p:spPr>
          <a:xfrm>
            <a:off x="2" y="0"/>
            <a:ext cx="4412009" cy="6858446"/>
          </a:xfrm>
          <a:custGeom>
            <a:avLst/>
            <a:gdLst>
              <a:gd name="connsiteX0" fmla="*/ 0 w 4412009"/>
              <a:gd name="connsiteY0" fmla="*/ 0 h 6858446"/>
              <a:gd name="connsiteX1" fmla="*/ 3551499 w 4412009"/>
              <a:gd name="connsiteY1" fmla="*/ 0 h 6858446"/>
              <a:gd name="connsiteX2" fmla="*/ 4412009 w 4412009"/>
              <a:gd name="connsiteY2" fmla="*/ 0 h 6858446"/>
              <a:gd name="connsiteX3" fmla="*/ 4405273 w 4412009"/>
              <a:gd name="connsiteY3" fmla="*/ 14157 h 6858446"/>
              <a:gd name="connsiteX4" fmla="*/ 3615788 w 4412009"/>
              <a:gd name="connsiteY4" fmla="*/ 3464561 h 6858446"/>
              <a:gd name="connsiteX5" fmla="*/ 4334984 w 4412009"/>
              <a:gd name="connsiteY5" fmla="*/ 6707686 h 6858446"/>
              <a:gd name="connsiteX6" fmla="*/ 4404281 w 4412009"/>
              <a:gd name="connsiteY6" fmla="*/ 6858000 h 6858446"/>
              <a:gd name="connsiteX7" fmla="*/ 3551499 w 4412009"/>
              <a:gd name="connsiteY7" fmla="*/ 6858000 h 6858446"/>
              <a:gd name="connsiteX8" fmla="*/ 3551499 w 4412009"/>
              <a:gd name="connsiteY8" fmla="*/ 6858446 h 6858446"/>
              <a:gd name="connsiteX9" fmla="*/ 0 w 4412009"/>
              <a:gd name="connsiteY9" fmla="*/ 6858446 h 6858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12009" h="6858446">
                <a:moveTo>
                  <a:pt x="0" y="0"/>
                </a:moveTo>
                <a:lnTo>
                  <a:pt x="3551499" y="0"/>
                </a:lnTo>
                <a:lnTo>
                  <a:pt x="4412009" y="0"/>
                </a:lnTo>
                <a:lnTo>
                  <a:pt x="4405273" y="14157"/>
                </a:lnTo>
                <a:cubicBezTo>
                  <a:pt x="4138573" y="591059"/>
                  <a:pt x="3612356" y="1940161"/>
                  <a:pt x="3615788" y="3464561"/>
                </a:cubicBezTo>
                <a:cubicBezTo>
                  <a:pt x="3618933" y="4861928"/>
                  <a:pt x="4057939" y="6086254"/>
                  <a:pt x="4334984" y="6707686"/>
                </a:cubicBezTo>
                <a:lnTo>
                  <a:pt x="4404281" y="6858000"/>
                </a:lnTo>
                <a:lnTo>
                  <a:pt x="3551499" y="6858000"/>
                </a:lnTo>
                <a:lnTo>
                  <a:pt x="3551499" y="6858446"/>
                </a:lnTo>
                <a:lnTo>
                  <a:pt x="0" y="6858446"/>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j-lt"/>
            </a:endParaRPr>
          </a:p>
        </p:txBody>
      </p:sp>
      <p:sp>
        <p:nvSpPr>
          <p:cNvPr id="19" name="Forme libre 18">
            <a:extLst>
              <a:ext uri="{FF2B5EF4-FFF2-40B4-BE49-F238E27FC236}">
                <a16:creationId xmlns:a16="http://schemas.microsoft.com/office/drawing/2014/main" id="{6123833A-71F4-D26F-6A66-68CEA9A97F0E}"/>
              </a:ext>
            </a:extLst>
          </p:cNvPr>
          <p:cNvSpPr/>
          <p:nvPr userDrawn="1"/>
        </p:nvSpPr>
        <p:spPr>
          <a:xfrm>
            <a:off x="2" y="6857996"/>
            <a:ext cx="3551499" cy="450"/>
          </a:xfrm>
          <a:custGeom>
            <a:avLst/>
            <a:gdLst>
              <a:gd name="connsiteX0" fmla="*/ 0 w 3551499"/>
              <a:gd name="connsiteY0" fmla="*/ 0 h 450"/>
              <a:gd name="connsiteX1" fmla="*/ 1323107 w 3551499"/>
              <a:gd name="connsiteY1" fmla="*/ 0 h 450"/>
              <a:gd name="connsiteX2" fmla="*/ 1323107 w 3551499"/>
              <a:gd name="connsiteY2" fmla="*/ 4 h 450"/>
              <a:gd name="connsiteX3" fmla="*/ 3551499 w 3551499"/>
              <a:gd name="connsiteY3" fmla="*/ 4 h 450"/>
              <a:gd name="connsiteX4" fmla="*/ 3551499 w 3551499"/>
              <a:gd name="connsiteY4" fmla="*/ 450 h 450"/>
              <a:gd name="connsiteX5" fmla="*/ 0 w 3551499"/>
              <a:gd name="connsiteY5" fmla="*/ 450 h 450"/>
              <a:gd name="connsiteX6" fmla="*/ 0 w 3551499"/>
              <a:gd name="connsiteY6" fmla="*/ 0 h 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51499" h="450">
                <a:moveTo>
                  <a:pt x="0" y="0"/>
                </a:moveTo>
                <a:lnTo>
                  <a:pt x="1323107" y="0"/>
                </a:lnTo>
                <a:lnTo>
                  <a:pt x="1323107" y="4"/>
                </a:lnTo>
                <a:lnTo>
                  <a:pt x="3551499" y="4"/>
                </a:lnTo>
                <a:lnTo>
                  <a:pt x="3551499" y="450"/>
                </a:lnTo>
                <a:lnTo>
                  <a:pt x="0" y="450"/>
                </a:lnTo>
                <a:lnTo>
                  <a:pt x="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j-lt"/>
            </a:endParaRPr>
          </a:p>
        </p:txBody>
      </p:sp>
      <p:sp>
        <p:nvSpPr>
          <p:cNvPr id="9" name="Title 2">
            <a:extLst>
              <a:ext uri="{FF2B5EF4-FFF2-40B4-BE49-F238E27FC236}">
                <a16:creationId xmlns:a16="http://schemas.microsoft.com/office/drawing/2014/main" id="{7466C0EA-42C8-7938-0388-1192CA6362F6}"/>
              </a:ext>
            </a:extLst>
          </p:cNvPr>
          <p:cNvSpPr>
            <a:spLocks noGrp="1"/>
          </p:cNvSpPr>
          <p:nvPr>
            <p:ph type="title" hasCustomPrompt="1"/>
          </p:nvPr>
        </p:nvSpPr>
        <p:spPr>
          <a:xfrm>
            <a:off x="350008" y="2888588"/>
            <a:ext cx="3131243" cy="654550"/>
          </a:xfrm>
          <a:prstGeom prst="rect">
            <a:avLst/>
          </a:prstGeom>
        </p:spPr>
        <p:txBody>
          <a:bodyPr anchor="ctr"/>
          <a:lstStyle>
            <a:lvl1pPr>
              <a:lnSpc>
                <a:spcPct val="100000"/>
              </a:lnSpc>
              <a:defRPr sz="3600" b="0" i="0">
                <a:solidFill>
                  <a:schemeClr val="tx2"/>
                </a:solidFill>
                <a:latin typeface="+mj-lt"/>
                <a:cs typeface="Gellix" pitchFamily="2" charset="77"/>
              </a:defRPr>
            </a:lvl1pPr>
          </a:lstStyle>
          <a:p>
            <a:r>
              <a:rPr lang="en-GB" dirty="0"/>
              <a:t>Contents</a:t>
            </a:r>
            <a:endParaRPr lang="en-US" dirty="0"/>
          </a:p>
        </p:txBody>
      </p:sp>
      <p:sp>
        <p:nvSpPr>
          <p:cNvPr id="16" name="Text Placeholder 6">
            <a:extLst>
              <a:ext uri="{FF2B5EF4-FFF2-40B4-BE49-F238E27FC236}">
                <a16:creationId xmlns:a16="http://schemas.microsoft.com/office/drawing/2014/main" id="{296C4CF5-79CF-49FB-CC4F-A3DBAE0A3ACB}"/>
              </a:ext>
            </a:extLst>
          </p:cNvPr>
          <p:cNvSpPr>
            <a:spLocks noGrp="1"/>
          </p:cNvSpPr>
          <p:nvPr>
            <p:ph type="body" sz="quarter" idx="17" hasCustomPrompt="1"/>
          </p:nvPr>
        </p:nvSpPr>
        <p:spPr>
          <a:xfrm>
            <a:off x="4674946" y="1341054"/>
            <a:ext cx="6816014" cy="4176339"/>
          </a:xfrm>
          <a:prstGeom prst="rect">
            <a:avLst/>
          </a:prstGeom>
        </p:spPr>
        <p:txBody>
          <a:bodyPr anchor="ctr"/>
          <a:lstStyle>
            <a:lvl1pPr marL="0" marR="0" indent="0" algn="l" defTabSz="914400" rtl="0" eaLnBrk="1" fontAlgn="auto" latinLnBrk="0" hangingPunct="1">
              <a:lnSpc>
                <a:spcPct val="90000"/>
              </a:lnSpc>
              <a:spcBef>
                <a:spcPts val="600"/>
              </a:spcBef>
              <a:spcAft>
                <a:spcPts val="600"/>
              </a:spcAft>
              <a:buClrTx/>
              <a:buSzTx/>
              <a:buFont typeface="+mj-lt"/>
              <a:buNone/>
              <a:tabLst/>
              <a:defRPr sz="1800">
                <a:solidFill>
                  <a:schemeClr val="bg1"/>
                </a:solidFill>
                <a:latin typeface="+mj-lt"/>
                <a:cs typeface="Gellix" pitchFamily="50" charset="0"/>
              </a:defRPr>
            </a:lvl1pPr>
            <a:lvl2pPr>
              <a:defRPr sz="1800">
                <a:latin typeface="Gellix" pitchFamily="50" charset="0"/>
                <a:cs typeface="Gellix" pitchFamily="50" charset="0"/>
              </a:defRPr>
            </a:lvl2pPr>
            <a:lvl3pPr>
              <a:defRPr sz="1800">
                <a:latin typeface="Gellix" pitchFamily="50" charset="0"/>
                <a:cs typeface="Gellix" pitchFamily="50" charset="0"/>
              </a:defRPr>
            </a:lvl3pPr>
            <a:lvl4pPr>
              <a:defRPr sz="1800">
                <a:latin typeface="Gellix" pitchFamily="50" charset="0"/>
                <a:cs typeface="Gellix" pitchFamily="50" charset="0"/>
              </a:defRPr>
            </a:lvl4pPr>
            <a:lvl5pPr>
              <a:defRPr sz="1800">
                <a:latin typeface="Gellix" pitchFamily="50" charset="0"/>
                <a:cs typeface="Gellix" pitchFamily="50" charset="0"/>
              </a:defRPr>
            </a:lvl5pPr>
          </a:lstStyle>
          <a:p>
            <a:pPr lvl="0"/>
            <a:r>
              <a:rPr lang="en-US" dirty="0"/>
              <a:t>p.1 	Title section</a:t>
            </a:r>
          </a:p>
        </p:txBody>
      </p:sp>
      <p:sp>
        <p:nvSpPr>
          <p:cNvPr id="17" name="Espace réservé du numéro de diapositive 8">
            <a:extLst>
              <a:ext uri="{FF2B5EF4-FFF2-40B4-BE49-F238E27FC236}">
                <a16:creationId xmlns:a16="http://schemas.microsoft.com/office/drawing/2014/main" id="{B7365F2B-B792-0029-A3F8-A210E01F0125}"/>
              </a:ext>
            </a:extLst>
          </p:cNvPr>
          <p:cNvSpPr>
            <a:spLocks noGrp="1"/>
          </p:cNvSpPr>
          <p:nvPr>
            <p:ph type="sldNum" sz="quarter" idx="4"/>
          </p:nvPr>
        </p:nvSpPr>
        <p:spPr>
          <a:xfrm>
            <a:off x="11019096" y="6338884"/>
            <a:ext cx="471864" cy="300757"/>
          </a:xfrm>
          <a:prstGeom prst="rect">
            <a:avLst/>
          </a:prstGeom>
        </p:spPr>
        <p:txBody>
          <a:bodyPr vert="horz" lIns="91440" tIns="45720" rIns="0" bIns="45720" rtlCol="0" anchor="ctr"/>
          <a:lstStyle>
            <a:lvl1pPr algn="r">
              <a:defRPr sz="1100" b="1">
                <a:solidFill>
                  <a:schemeClr val="bg1"/>
                </a:solidFill>
                <a:latin typeface="+mj-lt"/>
              </a:defRPr>
            </a:lvl1pPr>
          </a:lstStyle>
          <a:p>
            <a:fld id="{78A75652-2DD9-2242-928B-C4408E21A69B}" type="slidenum">
              <a:rPr lang="en-GB" smtClean="0"/>
              <a:pPr/>
              <a:t>‹N°›</a:t>
            </a:fld>
            <a:endParaRPr lang="en-GB" dirty="0"/>
          </a:p>
        </p:txBody>
      </p:sp>
    </p:spTree>
    <p:extLst>
      <p:ext uri="{BB962C8B-B14F-4D97-AF65-F5344CB8AC3E}">
        <p14:creationId xmlns:p14="http://schemas.microsoft.com/office/powerpoint/2010/main" val="34732483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emf"/></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6.xml"/><Relationship Id="rId7" Type="http://schemas.openxmlformats.org/officeDocument/2006/relationships/theme" Target="../theme/theme3.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4" Type="http://schemas.openxmlformats.org/officeDocument/2006/relationships/slideLayout" Target="../slideLayouts/slideLayout7.xml"/></Relationships>
</file>

<file path=ppt/slideMasters/_rels/slideMaster4.xml.rels><?xml version="1.0" encoding="UTF-8" standalone="yes"?>
<Relationships xmlns="http://schemas.openxmlformats.org/package/2006/relationships"><Relationship Id="rId1"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theme" Target="../theme/theme5.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33E3EEA-DE9D-6B2C-36E3-1E0B6ED25F26}"/>
              </a:ext>
            </a:extLst>
          </p:cNvPr>
          <p:cNvSpPr/>
          <p:nvPr userDrawn="1"/>
        </p:nvSpPr>
        <p:spPr>
          <a:xfrm>
            <a:off x="1" y="0"/>
            <a:ext cx="12192000" cy="68584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F81249C-D3CA-299E-3FC1-DB5FDB3464EB}"/>
              </a:ext>
            </a:extLst>
          </p:cNvPr>
          <p:cNvPicPr>
            <a:picLocks noChangeAspect="1"/>
          </p:cNvPicPr>
          <p:nvPr userDrawn="1"/>
        </p:nvPicPr>
        <p:blipFill>
          <a:blip r:embed="rId3"/>
          <a:stretch>
            <a:fillRect/>
          </a:stretch>
        </p:blipFill>
        <p:spPr>
          <a:xfrm>
            <a:off x="0" y="0"/>
            <a:ext cx="3464719" cy="6858000"/>
          </a:xfrm>
          <a:prstGeom prst="rect">
            <a:avLst/>
          </a:prstGeom>
        </p:spPr>
      </p:pic>
      <p:pic>
        <p:nvPicPr>
          <p:cNvPr id="31" name="Image 3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0221" y="5792343"/>
            <a:ext cx="1112238" cy="814229"/>
          </a:xfrm>
          <a:prstGeom prst="rect">
            <a:avLst/>
          </a:prstGeom>
        </p:spPr>
      </p:pic>
    </p:spTree>
    <p:extLst>
      <p:ext uri="{BB962C8B-B14F-4D97-AF65-F5344CB8AC3E}">
        <p14:creationId xmlns:p14="http://schemas.microsoft.com/office/powerpoint/2010/main" val="507184625"/>
      </p:ext>
    </p:extLst>
  </p:cSld>
  <p:clrMap bg1="lt1" tx1="dk1" bg2="lt2" tx2="dk2" accent1="accent1" accent2="accent2" accent3="accent3" accent4="accent4" accent5="accent5" accent6="accent6" hlink="hlink" folHlink="folHlink"/>
  <p:sldLayoutIdLst>
    <p:sldLayoutId id="2147483663" r:id="rId1"/>
  </p:sldLayoutIdLst>
  <p:hf hdr="0" ftr="0" dt="0"/>
  <p:txStyles>
    <p:titleStyle>
      <a:lvl1pPr algn="l" defTabSz="914400" rtl="0" eaLnBrk="1" latinLnBrk="0" hangingPunct="1">
        <a:lnSpc>
          <a:spcPct val="90000"/>
        </a:lnSpc>
        <a:spcBef>
          <a:spcPct val="0"/>
        </a:spcBef>
        <a:buNone/>
        <a:defRPr sz="3600" b="0" i="0" kern="1200">
          <a:solidFill>
            <a:srgbClr val="FFFFFF"/>
          </a:solidFill>
          <a:latin typeface="Gotham Medium" pitchFamily="2" charset="0"/>
          <a:ea typeface="+mj-ea"/>
          <a:cs typeface="+mj-cs"/>
        </a:defRPr>
      </a:lvl1pPr>
    </p:titleStyle>
    <p:bodyStyle>
      <a:lvl1pPr marL="0" indent="0" algn="l" defTabSz="914400" rtl="0" eaLnBrk="1" latinLnBrk="0" hangingPunct="1">
        <a:lnSpc>
          <a:spcPct val="90000"/>
        </a:lnSpc>
        <a:spcBef>
          <a:spcPts val="1000"/>
        </a:spcBef>
        <a:spcAft>
          <a:spcPts val="1200"/>
        </a:spcAft>
        <a:buFont typeface="Arial" panose="020B0604020202020204" pitchFamily="34" charset="0"/>
        <a:buNone/>
        <a:defRPr sz="2800" b="0" i="0" kern="1200">
          <a:solidFill>
            <a:schemeClr val="tx1"/>
          </a:solidFill>
          <a:latin typeface="Gotham Medium" pitchFamily="2" charset="0"/>
          <a:ea typeface="+mn-ea"/>
          <a:cs typeface="+mn-cs"/>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237E3E8-B483-A43C-08E8-CEE2660C9B3A}"/>
              </a:ext>
            </a:extLst>
          </p:cNvPr>
          <p:cNvPicPr>
            <a:picLocks noChangeAspect="1"/>
          </p:cNvPicPr>
          <p:nvPr userDrawn="1"/>
        </p:nvPicPr>
        <p:blipFill>
          <a:blip r:embed="rId4"/>
          <a:stretch>
            <a:fillRect/>
          </a:stretch>
        </p:blipFill>
        <p:spPr>
          <a:xfrm>
            <a:off x="0" y="-10224"/>
            <a:ext cx="3464719" cy="6868224"/>
          </a:xfrm>
          <a:prstGeom prst="rect">
            <a:avLst/>
          </a:prstGeom>
        </p:spPr>
      </p:pic>
      <p:pic>
        <p:nvPicPr>
          <p:cNvPr id="33" name="Image 3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540221" y="5792343"/>
            <a:ext cx="1112238" cy="814229"/>
          </a:xfrm>
          <a:prstGeom prst="rect">
            <a:avLst/>
          </a:prstGeom>
        </p:spPr>
      </p:pic>
    </p:spTree>
    <p:extLst>
      <p:ext uri="{BB962C8B-B14F-4D97-AF65-F5344CB8AC3E}">
        <p14:creationId xmlns:p14="http://schemas.microsoft.com/office/powerpoint/2010/main" val="3090286225"/>
      </p:ext>
    </p:extLst>
  </p:cSld>
  <p:clrMap bg1="lt1" tx1="dk1" bg2="lt2" tx2="dk2" accent1="accent1" accent2="accent2" accent3="accent3" accent4="accent4" accent5="accent5" accent6="accent6" hlink="hlink" folHlink="folHlink"/>
  <p:sldLayoutIdLst>
    <p:sldLayoutId id="2147483677" r:id="rId1"/>
    <p:sldLayoutId id="2147483682" r:id="rId2"/>
  </p:sldLayoutIdLst>
  <p:hf hdr="0" ftr="0" dt="0"/>
  <p:txStyles>
    <p:titleStyle>
      <a:lvl1pPr algn="l" defTabSz="914400" rtl="0" eaLnBrk="1" latinLnBrk="0" hangingPunct="1">
        <a:lnSpc>
          <a:spcPct val="90000"/>
        </a:lnSpc>
        <a:spcBef>
          <a:spcPct val="0"/>
        </a:spcBef>
        <a:buNone/>
        <a:defRPr sz="3600" b="0" i="0" kern="1200">
          <a:solidFill>
            <a:srgbClr val="FFFFFF"/>
          </a:solidFill>
          <a:latin typeface="Gotham Medium" pitchFamily="2" charset="0"/>
          <a:ea typeface="+mj-ea"/>
          <a:cs typeface="+mj-cs"/>
        </a:defRPr>
      </a:lvl1pPr>
    </p:titleStyle>
    <p:bodyStyle>
      <a:lvl1pPr marL="0" indent="0" algn="l" defTabSz="914400" rtl="0" eaLnBrk="1" latinLnBrk="0" hangingPunct="1">
        <a:lnSpc>
          <a:spcPct val="90000"/>
        </a:lnSpc>
        <a:spcBef>
          <a:spcPts val="1000"/>
        </a:spcBef>
        <a:spcAft>
          <a:spcPts val="1200"/>
        </a:spcAft>
        <a:buFont typeface="Arial" panose="020B0604020202020204" pitchFamily="34" charset="0"/>
        <a:buNone/>
        <a:defRPr sz="2800" b="0" i="0" kern="1200">
          <a:solidFill>
            <a:schemeClr val="tx1"/>
          </a:solidFill>
          <a:latin typeface="Gotham Medium" pitchFamily="2" charset="0"/>
          <a:ea typeface="+mn-ea"/>
          <a:cs typeface="+mn-cs"/>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A3F5276-780B-D2DD-51CE-2DDC94589107}"/>
              </a:ext>
            </a:extLst>
          </p:cNvPr>
          <p:cNvPicPr>
            <a:picLocks noChangeAspect="1"/>
          </p:cNvPicPr>
          <p:nvPr userDrawn="1"/>
        </p:nvPicPr>
        <p:blipFill rotWithShape="1">
          <a:blip r:embed="rId8" cstate="hqprint">
            <a:extLst>
              <a:ext uri="{28A0092B-C50C-407E-A947-70E740481C1C}">
                <a14:useLocalDpi xmlns:a14="http://schemas.microsoft.com/office/drawing/2010/main"/>
              </a:ext>
            </a:extLst>
          </a:blip>
          <a:srcRect l="62000"/>
          <a:stretch/>
        </p:blipFill>
        <p:spPr>
          <a:xfrm>
            <a:off x="11511280" y="6308809"/>
            <a:ext cx="245667" cy="401549"/>
          </a:xfrm>
          <a:prstGeom prst="rect">
            <a:avLst/>
          </a:prstGeom>
        </p:spPr>
      </p:pic>
      <p:sp>
        <p:nvSpPr>
          <p:cNvPr id="9" name="Espace réservé du numéro de diapositive 8">
            <a:extLst>
              <a:ext uri="{FF2B5EF4-FFF2-40B4-BE49-F238E27FC236}">
                <a16:creationId xmlns:a16="http://schemas.microsoft.com/office/drawing/2014/main" id="{91F47D69-D11F-86E8-B1FC-5B38F45EB498}"/>
              </a:ext>
            </a:extLst>
          </p:cNvPr>
          <p:cNvSpPr>
            <a:spLocks noGrp="1"/>
          </p:cNvSpPr>
          <p:nvPr>
            <p:ph type="sldNum" sz="quarter" idx="4"/>
          </p:nvPr>
        </p:nvSpPr>
        <p:spPr>
          <a:xfrm>
            <a:off x="11019096" y="6338884"/>
            <a:ext cx="471864" cy="300757"/>
          </a:xfrm>
          <a:prstGeom prst="rect">
            <a:avLst/>
          </a:prstGeom>
        </p:spPr>
        <p:txBody>
          <a:bodyPr vert="horz" lIns="91440" tIns="45720" rIns="0" bIns="45720" rtlCol="0" anchor="ctr"/>
          <a:lstStyle>
            <a:lvl1pPr algn="r">
              <a:defRPr sz="1100" b="1">
                <a:solidFill>
                  <a:schemeClr val="bg1"/>
                </a:solidFill>
              </a:defRPr>
            </a:lvl1pPr>
          </a:lstStyle>
          <a:p>
            <a:fld id="{78A75652-2DD9-2242-928B-C4408E21A69B}" type="slidenum">
              <a:rPr lang="en-GB" smtClean="0"/>
              <a:pPr/>
              <a:t>‹N°›</a:t>
            </a:fld>
            <a:endParaRPr lang="en-GB" dirty="0"/>
          </a:p>
        </p:txBody>
      </p:sp>
      <p:cxnSp>
        <p:nvCxnSpPr>
          <p:cNvPr id="10" name="Connecteur droit 9">
            <a:extLst>
              <a:ext uri="{FF2B5EF4-FFF2-40B4-BE49-F238E27FC236}">
                <a16:creationId xmlns:a16="http://schemas.microsoft.com/office/drawing/2014/main" id="{432C5D15-37B3-D8FB-8490-BEF82E743F0B}"/>
              </a:ext>
            </a:extLst>
          </p:cNvPr>
          <p:cNvCxnSpPr>
            <a:cxnSpLocks/>
          </p:cNvCxnSpPr>
          <p:nvPr userDrawn="1"/>
        </p:nvCxnSpPr>
        <p:spPr>
          <a:xfrm>
            <a:off x="692993" y="6509583"/>
            <a:ext cx="1056813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4187865"/>
      </p:ext>
    </p:extLst>
  </p:cSld>
  <p:clrMap bg1="lt1" tx1="dk1" bg2="lt2" tx2="dk2" accent1="accent1" accent2="accent2" accent3="accent3" accent4="accent4" accent5="accent5" accent6="accent6" hlink="hlink" folHlink="folHlink"/>
  <p:sldLayoutIdLst>
    <p:sldLayoutId id="2147483694" r:id="rId1"/>
    <p:sldLayoutId id="2147483705" r:id="rId2"/>
    <p:sldLayoutId id="2147483697" r:id="rId3"/>
    <p:sldLayoutId id="2147483703" r:id="rId4"/>
    <p:sldLayoutId id="2147483698" r:id="rId5"/>
    <p:sldLayoutId id="2147483699" r:id="rId6"/>
  </p:sldLayoutIdLst>
  <p:hf hdr="0" ftr="0" dt="0"/>
  <p:txStyles>
    <p:titleStyle>
      <a:lvl1pPr algn="l" defTabSz="914400" rtl="0" eaLnBrk="1" latinLnBrk="0" hangingPunct="1">
        <a:lnSpc>
          <a:spcPct val="90000"/>
        </a:lnSpc>
        <a:spcBef>
          <a:spcPct val="0"/>
        </a:spcBef>
        <a:buNone/>
        <a:defRPr sz="3600" b="0" i="0" kern="1200">
          <a:solidFill>
            <a:srgbClr val="FFFFFF"/>
          </a:solidFill>
          <a:latin typeface="Gotham Medium" pitchFamily="2" charset="0"/>
          <a:ea typeface="+mj-ea"/>
          <a:cs typeface="+mj-cs"/>
        </a:defRPr>
      </a:lvl1pPr>
    </p:titleStyle>
    <p:bodyStyle>
      <a:lvl1pPr marL="0" indent="0" algn="l" defTabSz="914400" rtl="0" eaLnBrk="1" latinLnBrk="0" hangingPunct="1">
        <a:lnSpc>
          <a:spcPct val="90000"/>
        </a:lnSpc>
        <a:spcBef>
          <a:spcPts val="1000"/>
        </a:spcBef>
        <a:spcAft>
          <a:spcPts val="1200"/>
        </a:spcAft>
        <a:buFont typeface="Arial" panose="020B0604020202020204" pitchFamily="34" charset="0"/>
        <a:buNone/>
        <a:defRPr sz="2800" b="0" i="0" kern="1200">
          <a:solidFill>
            <a:schemeClr val="tx1"/>
          </a:solidFill>
          <a:latin typeface="Gotham Medium" pitchFamily="2" charset="0"/>
          <a:ea typeface="+mn-ea"/>
          <a:cs typeface="+mn-cs"/>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3074903"/>
      </p:ext>
    </p:extLst>
  </p:cSld>
  <p:clrMap bg1="lt1" tx1="dk1" bg2="lt2" tx2="dk2" accent1="accent1" accent2="accent2" accent3="accent3" accent4="accent4" accent5="accent5" accent6="accent6" hlink="hlink" folHlink="folHlink"/>
  <p:hf hdr="0" ftr="0" dt="0"/>
  <p:txStyles>
    <p:titleStyle>
      <a:lvl1pPr algn="l" defTabSz="914400" rtl="0" eaLnBrk="1" latinLnBrk="0" hangingPunct="1">
        <a:lnSpc>
          <a:spcPct val="90000"/>
        </a:lnSpc>
        <a:spcBef>
          <a:spcPct val="0"/>
        </a:spcBef>
        <a:buNone/>
        <a:defRPr sz="3600" b="0" i="0" kern="1200">
          <a:solidFill>
            <a:srgbClr val="FFFFFF"/>
          </a:solidFill>
          <a:latin typeface="Gotham Medium" pitchFamily="2" charset="0"/>
          <a:ea typeface="+mj-ea"/>
          <a:cs typeface="+mj-cs"/>
        </a:defRPr>
      </a:lvl1pPr>
    </p:titleStyle>
    <p:bodyStyle>
      <a:lvl1pPr marL="0" indent="0" algn="l" defTabSz="914400" rtl="0" eaLnBrk="1" latinLnBrk="0" hangingPunct="1">
        <a:lnSpc>
          <a:spcPct val="90000"/>
        </a:lnSpc>
        <a:spcBef>
          <a:spcPts val="1000"/>
        </a:spcBef>
        <a:spcAft>
          <a:spcPts val="1200"/>
        </a:spcAft>
        <a:buFont typeface="Arial" panose="020B0604020202020204" pitchFamily="34" charset="0"/>
        <a:buNone/>
        <a:defRPr sz="2800" b="0" i="0" kern="1200">
          <a:solidFill>
            <a:schemeClr val="tx1"/>
          </a:solidFill>
          <a:latin typeface="Gotham Medium" pitchFamily="2" charset="0"/>
          <a:ea typeface="+mn-ea"/>
          <a:cs typeface="+mn-cs"/>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5586B75A-687E-405C-8A0B-8D00578BA2C3}" type="datetimeFigureOut">
              <a:rPr lang="en-US" dirty="0"/>
              <a:pPr/>
              <a:t>8/19/2025</a:t>
            </a:fld>
            <a:endParaRPr lang="en-US" dirty="0"/>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dirty="0"/>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4FAB73BC-B049-4115-A692-8D63A059BFB8}" type="slidenum">
              <a:rPr lang="en-US" dirty="0"/>
              <a:pPr/>
              <a:t>‹N°›</a:t>
            </a:fld>
            <a:endParaRPr lang="en-US" dirty="0"/>
          </a:p>
        </p:txBody>
      </p:sp>
      <p:pic>
        <p:nvPicPr>
          <p:cNvPr id="7" name="Picture 7">
            <a:extLst>
              <a:ext uri="{FF2B5EF4-FFF2-40B4-BE49-F238E27FC236}">
                <a16:creationId xmlns:a16="http://schemas.microsoft.com/office/drawing/2014/main" id="{8D10A6B6-C9F6-C9A9-D8AA-5425DA6B27E9}"/>
              </a:ext>
            </a:extLst>
          </p:cNvPr>
          <p:cNvPicPr>
            <a:picLocks noChangeAspect="1"/>
          </p:cNvPicPr>
          <p:nvPr userDrawn="1"/>
        </p:nvPicPr>
        <p:blipFill rotWithShape="1">
          <a:blip r:embed="rId14" cstate="hqprint">
            <a:extLst>
              <a:ext uri="{28A0092B-C50C-407E-A947-70E740481C1C}">
                <a14:useLocalDpi xmlns:a14="http://schemas.microsoft.com/office/drawing/2010/main"/>
              </a:ext>
            </a:extLst>
          </a:blip>
          <a:srcRect l="62000"/>
          <a:stretch/>
        </p:blipFill>
        <p:spPr>
          <a:xfrm>
            <a:off x="11511280" y="6308809"/>
            <a:ext cx="245667" cy="401549"/>
          </a:xfrm>
          <a:prstGeom prst="rect">
            <a:avLst/>
          </a:prstGeom>
        </p:spPr>
      </p:pic>
      <p:cxnSp>
        <p:nvCxnSpPr>
          <p:cNvPr id="8" name="Connecteur droit 7">
            <a:extLst>
              <a:ext uri="{FF2B5EF4-FFF2-40B4-BE49-F238E27FC236}">
                <a16:creationId xmlns:a16="http://schemas.microsoft.com/office/drawing/2014/main" id="{BFCAFA9B-BE11-213E-437F-5E841D5E835D}"/>
              </a:ext>
            </a:extLst>
          </p:cNvPr>
          <p:cNvCxnSpPr>
            <a:cxnSpLocks/>
          </p:cNvCxnSpPr>
          <p:nvPr userDrawn="1"/>
        </p:nvCxnSpPr>
        <p:spPr>
          <a:xfrm>
            <a:off x="692993" y="6509583"/>
            <a:ext cx="1056813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3565882"/>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Lst>
  <p:hf hdr="0" ftr="0" dt="0"/>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image" Target="../media/image24.jpeg"/><Relationship Id="rId3" Type="http://schemas.openxmlformats.org/officeDocument/2006/relationships/image" Target="../media/image14.jpeg"/><Relationship Id="rId7" Type="http://schemas.openxmlformats.org/officeDocument/2006/relationships/image" Target="../media/image18.jpeg"/><Relationship Id="rId12"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7.jpeg"/><Relationship Id="rId11" Type="http://schemas.openxmlformats.org/officeDocument/2006/relationships/image" Target="../media/image22.jpeg"/><Relationship Id="rId5" Type="http://schemas.openxmlformats.org/officeDocument/2006/relationships/image" Target="../media/image16.jpeg"/><Relationship Id="rId10" Type="http://schemas.openxmlformats.org/officeDocument/2006/relationships/image" Target="../media/image21.jpeg"/><Relationship Id="rId4" Type="http://schemas.openxmlformats.org/officeDocument/2006/relationships/image" Target="../media/image15.jpeg"/><Relationship Id="rId9" Type="http://schemas.openxmlformats.org/officeDocument/2006/relationships/image" Target="../media/image20.jpeg"/><Relationship Id="rId1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5.jpeg"/><Relationship Id="rId7"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21.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rganigramme : Connecteur 6">
            <a:extLst>
              <a:ext uri="{FF2B5EF4-FFF2-40B4-BE49-F238E27FC236}">
                <a16:creationId xmlns:a16="http://schemas.microsoft.com/office/drawing/2014/main" id="{ECD37400-E2DB-0EEE-C1C1-0C0213AE4AA5}"/>
              </a:ext>
            </a:extLst>
          </p:cNvPr>
          <p:cNvSpPr/>
          <p:nvPr/>
        </p:nvSpPr>
        <p:spPr>
          <a:xfrm>
            <a:off x="4939100" y="4236648"/>
            <a:ext cx="936914" cy="977408"/>
          </a:xfrm>
          <a:prstGeom prst="flowChartConnector">
            <a:avLst/>
          </a:prstGeom>
          <a:solidFill>
            <a:srgbClr val="C9E4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41BC703E-97A0-7C49-1EEB-CA3D4A650BC0}"/>
              </a:ext>
            </a:extLst>
          </p:cNvPr>
          <p:cNvSpPr txBox="1"/>
          <p:nvPr/>
        </p:nvSpPr>
        <p:spPr>
          <a:xfrm>
            <a:off x="5402319" y="4241911"/>
            <a:ext cx="6793505" cy="965831"/>
          </a:xfrm>
          <a:prstGeom prst="rect">
            <a:avLst/>
          </a:prstGeom>
          <a:solidFill>
            <a:srgbClr val="C9E4FF"/>
          </a:solidFill>
        </p:spPr>
        <p:txBody>
          <a:bodyPr wrap="square" rtlCol="0">
            <a:spAutoFit/>
          </a:bodyPr>
          <a:lstStyle/>
          <a:p>
            <a:pPr algn="l">
              <a:spcBef>
                <a:spcPts val="1800"/>
              </a:spcBef>
              <a:buSzPct val="120000"/>
            </a:pPr>
            <a:endParaRPr lang="fr-FR" sz="2800" dirty="0">
              <a:solidFill>
                <a:srgbClr val="0263A7"/>
              </a:solidFill>
              <a:latin typeface="Gotham Medium" pitchFamily="2" charset="0"/>
            </a:endParaRPr>
          </a:p>
        </p:txBody>
      </p:sp>
      <p:sp>
        <p:nvSpPr>
          <p:cNvPr id="9" name="Espace réservé du texte 3">
            <a:extLst>
              <a:ext uri="{FF2B5EF4-FFF2-40B4-BE49-F238E27FC236}">
                <a16:creationId xmlns:a16="http://schemas.microsoft.com/office/drawing/2014/main" id="{0C97A8DF-3C75-E6C1-D1C0-0450997AA9B3}"/>
              </a:ext>
            </a:extLst>
          </p:cNvPr>
          <p:cNvSpPr txBox="1">
            <a:spLocks/>
          </p:cNvSpPr>
          <p:nvPr/>
        </p:nvSpPr>
        <p:spPr>
          <a:xfrm>
            <a:off x="5254661" y="4326297"/>
            <a:ext cx="7813040" cy="1758896"/>
          </a:xfrm>
          <a:prstGeom prst="rect">
            <a:avLst/>
          </a:prstGeom>
        </p:spPr>
        <p:txBody>
          <a:bodyPr/>
          <a:lstStyle>
            <a:lvl1pPr marL="0" indent="0" algn="l" defTabSz="914400" rtl="0" eaLnBrk="1" latinLnBrk="0" hangingPunct="1">
              <a:lnSpc>
                <a:spcPct val="90000"/>
              </a:lnSpc>
              <a:spcBef>
                <a:spcPts val="1000"/>
              </a:spcBef>
              <a:spcAft>
                <a:spcPts val="1200"/>
              </a:spcAft>
              <a:buFont typeface="Arial" panose="020B0604020202020204" pitchFamily="34" charset="0"/>
              <a:buNone/>
              <a:defRPr sz="2400" b="1" i="0" kern="1200" cap="none" spc="0">
                <a:ln w="0"/>
                <a:solidFill>
                  <a:schemeClr val="tx2"/>
                </a:solidFill>
                <a:effectLst/>
                <a:latin typeface="+mj-lt"/>
                <a:ea typeface="+mn-ea"/>
                <a:cs typeface="Gellix" pitchFamily="2" charset="77"/>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b="0" kern="1200" cap="none" spc="0">
                <a:ln w="0"/>
                <a:solidFill>
                  <a:schemeClr val="tx1"/>
                </a:solidFill>
                <a:effectLst>
                  <a:outerShdw blurRad="38100" dist="19050" dir="2700000" algn="tl" rotWithShape="0">
                    <a:schemeClr val="dk1">
                      <a:alpha val="40000"/>
                    </a:schemeClr>
                  </a:outerShdw>
                </a:effectLst>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cap="none" spc="0">
                <a:ln w="0"/>
                <a:solidFill>
                  <a:schemeClr val="tx1"/>
                </a:solidFill>
                <a:effectLst>
                  <a:outerShdw blurRad="38100" dist="19050" dir="2700000" algn="tl" rotWithShape="0">
                    <a:schemeClr val="dk1">
                      <a:alpha val="40000"/>
                    </a:schemeClr>
                  </a:outerShdw>
                </a:effectLst>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cap="none" spc="0">
                <a:ln w="0"/>
                <a:solidFill>
                  <a:schemeClr val="tx1"/>
                </a:solidFill>
                <a:effectLst>
                  <a:outerShdw blurRad="38100" dist="19050" dir="2700000" algn="tl" rotWithShape="0">
                    <a:schemeClr val="dk1">
                      <a:alpha val="40000"/>
                    </a:schemeClr>
                  </a:outerShdw>
                </a:effectLst>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cap="none" spc="0">
                <a:ln w="0"/>
                <a:solidFill>
                  <a:schemeClr val="tx1"/>
                </a:solidFill>
                <a:effectLst>
                  <a:outerShdw blurRad="38100" dist="19050" dir="2700000" algn="tl" rotWithShape="0">
                    <a:schemeClr val="dk1">
                      <a:alpha val="40000"/>
                    </a:schemeClr>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800" dirty="0" err="1">
                <a:solidFill>
                  <a:schemeClr val="tx1">
                    <a:lumMod val="75000"/>
                  </a:schemeClr>
                </a:solidFill>
              </a:rPr>
              <a:t>Offres</a:t>
            </a:r>
            <a:r>
              <a:rPr lang="en-GB" sz="3800" dirty="0">
                <a:solidFill>
                  <a:schemeClr val="tx1">
                    <a:lumMod val="75000"/>
                  </a:schemeClr>
                </a:solidFill>
              </a:rPr>
              <a:t> de </a:t>
            </a:r>
            <a:r>
              <a:rPr lang="en-GB" sz="3800" dirty="0" err="1">
                <a:solidFill>
                  <a:schemeClr val="tx1">
                    <a:lumMod val="75000"/>
                  </a:schemeClr>
                </a:solidFill>
              </a:rPr>
              <a:t>parrainage</a:t>
            </a:r>
            <a:endParaRPr lang="en-GB" sz="3800" dirty="0">
              <a:solidFill>
                <a:schemeClr val="tx1">
                  <a:lumMod val="75000"/>
                </a:schemeClr>
              </a:solidFill>
            </a:endParaRPr>
          </a:p>
        </p:txBody>
      </p:sp>
      <p:sp>
        <p:nvSpPr>
          <p:cNvPr id="10" name="Titre 1">
            <a:extLst>
              <a:ext uri="{FF2B5EF4-FFF2-40B4-BE49-F238E27FC236}">
                <a16:creationId xmlns:a16="http://schemas.microsoft.com/office/drawing/2014/main" id="{5355795E-39AA-1F12-4819-D217BD55A22D}"/>
              </a:ext>
            </a:extLst>
          </p:cNvPr>
          <p:cNvSpPr>
            <a:spLocks noGrp="1"/>
          </p:cNvSpPr>
          <p:nvPr>
            <p:ph type="title"/>
          </p:nvPr>
        </p:nvSpPr>
        <p:spPr>
          <a:xfrm>
            <a:off x="4086226" y="901121"/>
            <a:ext cx="8818742" cy="2439670"/>
          </a:xfrm>
        </p:spPr>
        <p:txBody>
          <a:bodyPr/>
          <a:lstStyle/>
          <a:p>
            <a:br>
              <a:rPr lang="en-GB" sz="3200" b="1" dirty="0"/>
            </a:br>
            <a:br>
              <a:rPr lang="en-GB" sz="3200" b="1" dirty="0"/>
            </a:br>
            <a:br>
              <a:rPr lang="en-GB" sz="3200" b="1" dirty="0"/>
            </a:br>
            <a:br>
              <a:rPr lang="en-GB" sz="3200" b="1" dirty="0"/>
            </a:br>
            <a:br>
              <a:rPr lang="en-GB" sz="3200" b="1" dirty="0"/>
            </a:br>
            <a:br>
              <a:rPr lang="en-GB" sz="3200" b="1" dirty="0"/>
            </a:br>
            <a:r>
              <a:rPr lang="en-GB" sz="3200" b="1" dirty="0"/>
              <a:t>	</a:t>
            </a:r>
            <a:r>
              <a:rPr lang="en-GB" sz="3200" b="1" dirty="0" err="1"/>
              <a:t>Conférence</a:t>
            </a:r>
            <a:r>
              <a:rPr lang="en-GB" sz="3200" b="1" dirty="0"/>
              <a:t> </a:t>
            </a:r>
            <a:r>
              <a:rPr lang="en-GB" sz="3200" b="1" dirty="0" err="1"/>
              <a:t>Annuelle</a:t>
            </a:r>
            <a:r>
              <a:rPr lang="en-GB" sz="3200" b="1" dirty="0"/>
              <a:t> Arbitrage 2025 </a:t>
            </a:r>
            <a:br>
              <a:rPr lang="en-GB" sz="3200" b="1" dirty="0"/>
            </a:br>
            <a:br>
              <a:rPr lang="en-GB" sz="4000" b="1" dirty="0"/>
            </a:br>
            <a:br>
              <a:rPr lang="en-GB" sz="4000" b="1" dirty="0"/>
            </a:br>
            <a:br>
              <a:rPr lang="en-GB" sz="4000" b="1" dirty="0"/>
            </a:br>
            <a:endParaRPr lang="en-GB" sz="4000" b="1" dirty="0"/>
          </a:p>
        </p:txBody>
      </p:sp>
      <p:sp>
        <p:nvSpPr>
          <p:cNvPr id="11" name="Espace réservé du texte 3">
            <a:extLst>
              <a:ext uri="{FF2B5EF4-FFF2-40B4-BE49-F238E27FC236}">
                <a16:creationId xmlns:a16="http://schemas.microsoft.com/office/drawing/2014/main" id="{1251A217-A873-9475-3162-0B2DBA528FB0}"/>
              </a:ext>
            </a:extLst>
          </p:cNvPr>
          <p:cNvSpPr>
            <a:spLocks noGrp="1"/>
          </p:cNvSpPr>
          <p:nvPr>
            <p:ph type="body" sz="quarter" idx="12"/>
          </p:nvPr>
        </p:nvSpPr>
        <p:spPr>
          <a:xfrm>
            <a:off x="4307618" y="728261"/>
            <a:ext cx="7980945" cy="1948779"/>
          </a:xfrm>
        </p:spPr>
        <p:txBody>
          <a:bodyPr/>
          <a:lstStyle/>
          <a:p>
            <a:pPr algn="ctr">
              <a:spcBef>
                <a:spcPts val="0"/>
              </a:spcBef>
              <a:spcAft>
                <a:spcPts val="0"/>
              </a:spcAft>
            </a:pPr>
            <a:endParaRPr lang="fr-FR" sz="2800" dirty="0"/>
          </a:p>
          <a:p>
            <a:pPr algn="ctr"/>
            <a:r>
              <a:rPr lang="fr-FR" dirty="0"/>
              <a:t>L’Avenir de l’Arbitrage : Évolution ou Révolution ? Regards croisés sur les perspectives françaises et internationales</a:t>
            </a:r>
          </a:p>
          <a:p>
            <a:pPr algn="r">
              <a:spcBef>
                <a:spcPts val="0"/>
              </a:spcBef>
              <a:spcAft>
                <a:spcPts val="0"/>
              </a:spcAft>
            </a:pPr>
            <a:endParaRPr lang="fr-FR" sz="2800" dirty="0"/>
          </a:p>
        </p:txBody>
      </p:sp>
      <p:sp>
        <p:nvSpPr>
          <p:cNvPr id="12" name="Espace réservé du texte 3">
            <a:extLst>
              <a:ext uri="{FF2B5EF4-FFF2-40B4-BE49-F238E27FC236}">
                <a16:creationId xmlns:a16="http://schemas.microsoft.com/office/drawing/2014/main" id="{85031D80-7CD5-F7B4-D5F3-5ECFC30B03E9}"/>
              </a:ext>
            </a:extLst>
          </p:cNvPr>
          <p:cNvSpPr txBox="1">
            <a:spLocks/>
          </p:cNvSpPr>
          <p:nvPr/>
        </p:nvSpPr>
        <p:spPr>
          <a:xfrm>
            <a:off x="5673001" y="2123721"/>
            <a:ext cx="6522614" cy="1073035"/>
          </a:xfrm>
          <a:prstGeom prst="rect">
            <a:avLst/>
          </a:prstGeom>
        </p:spPr>
        <p:txBody>
          <a:bodyPr/>
          <a:lstStyle>
            <a:lvl1pPr marL="0" indent="0" algn="l" defTabSz="914400" rtl="0" eaLnBrk="1" latinLnBrk="0" hangingPunct="1">
              <a:lnSpc>
                <a:spcPct val="90000"/>
              </a:lnSpc>
              <a:spcBef>
                <a:spcPts val="1000"/>
              </a:spcBef>
              <a:spcAft>
                <a:spcPts val="1200"/>
              </a:spcAft>
              <a:buFont typeface="Arial" panose="020B0604020202020204" pitchFamily="34" charset="0"/>
              <a:buNone/>
              <a:defRPr sz="2400" b="1" i="0" kern="1200" cap="none" spc="0">
                <a:ln w="0"/>
                <a:solidFill>
                  <a:schemeClr val="tx2"/>
                </a:solidFill>
                <a:effectLst/>
                <a:latin typeface="+mj-lt"/>
                <a:ea typeface="+mn-ea"/>
                <a:cs typeface="Gellix" pitchFamily="2" charset="77"/>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b="0" kern="1200" cap="none" spc="0">
                <a:ln w="0"/>
                <a:solidFill>
                  <a:schemeClr val="tx1"/>
                </a:solidFill>
                <a:effectLst>
                  <a:outerShdw blurRad="38100" dist="19050" dir="2700000" algn="tl" rotWithShape="0">
                    <a:schemeClr val="dk1">
                      <a:alpha val="40000"/>
                    </a:schemeClr>
                  </a:outerShdw>
                </a:effectLst>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cap="none" spc="0">
                <a:ln w="0"/>
                <a:solidFill>
                  <a:schemeClr val="tx1"/>
                </a:solidFill>
                <a:effectLst>
                  <a:outerShdw blurRad="38100" dist="19050" dir="2700000" algn="tl" rotWithShape="0">
                    <a:schemeClr val="dk1">
                      <a:alpha val="40000"/>
                    </a:schemeClr>
                  </a:outerShdw>
                </a:effectLst>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cap="none" spc="0">
                <a:ln w="0"/>
                <a:solidFill>
                  <a:schemeClr val="tx1"/>
                </a:solidFill>
                <a:effectLst>
                  <a:outerShdw blurRad="38100" dist="19050" dir="2700000" algn="tl" rotWithShape="0">
                    <a:schemeClr val="dk1">
                      <a:alpha val="40000"/>
                    </a:schemeClr>
                  </a:outerShdw>
                </a:effectLst>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cap="none" spc="0">
                <a:ln w="0"/>
                <a:solidFill>
                  <a:schemeClr val="tx1"/>
                </a:solidFill>
                <a:effectLst>
                  <a:outerShdw blurRad="38100" dist="19050" dir="2700000" algn="tl" rotWithShape="0">
                    <a:schemeClr val="dk1">
                      <a:alpha val="40000"/>
                    </a:schemeClr>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		</a:t>
            </a:r>
          </a:p>
          <a:p>
            <a:r>
              <a:rPr lang="en-GB" sz="2000" dirty="0"/>
              <a:t>13 Octobre 2025 – 17h </a:t>
            </a:r>
          </a:p>
          <a:p>
            <a:pPr>
              <a:spcBef>
                <a:spcPts val="0"/>
              </a:spcBef>
              <a:spcAft>
                <a:spcPts val="0"/>
              </a:spcAft>
            </a:pPr>
            <a:r>
              <a:rPr lang="en-GB" sz="2000" dirty="0"/>
              <a:t> « </a:t>
            </a:r>
            <a:r>
              <a:rPr lang="en-GB" sz="2000" dirty="0" err="1"/>
              <a:t>L’Apostrophe</a:t>
            </a:r>
            <a:r>
              <a:rPr lang="en-GB" sz="2000" dirty="0"/>
              <a:t> » Marceau Business </a:t>
            </a:r>
            <a:r>
              <a:rPr lang="en-GB" sz="2000" dirty="0" err="1"/>
              <a:t>Center</a:t>
            </a:r>
            <a:endParaRPr lang="en-GB" sz="2000" dirty="0"/>
          </a:p>
          <a:p>
            <a:pPr>
              <a:spcBef>
                <a:spcPts val="0"/>
              </a:spcBef>
              <a:spcAft>
                <a:spcPts val="0"/>
              </a:spcAft>
            </a:pPr>
            <a:r>
              <a:rPr lang="fr-FR" sz="2000" dirty="0"/>
              <a:t> 83 avenue Marceau, 75016 PARIS</a:t>
            </a:r>
            <a:endParaRPr lang="en-GB" sz="2000" dirty="0"/>
          </a:p>
        </p:txBody>
      </p:sp>
      <p:sp>
        <p:nvSpPr>
          <p:cNvPr id="2" name="Rectangle 1">
            <a:extLst>
              <a:ext uri="{FF2B5EF4-FFF2-40B4-BE49-F238E27FC236}">
                <a16:creationId xmlns:a16="http://schemas.microsoft.com/office/drawing/2014/main" id="{2642DA6C-217B-7CC5-2107-0CBEA0D78E65}"/>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702584"/>
                </a:solidFill>
                <a:effectLst/>
                <a:latin typeface="Arial" panose="020B0604020202020204" pitchFamily="34" charset="0"/>
                <a:cs typeface="Arial" panose="020B0604020202020204" pitchFamily="34" charset="0"/>
              </a:rPr>
              <a:t>L’Apostrophe » Marceau Business Center</a:t>
            </a:r>
            <a:endParaRPr kumimoji="0" lang="fr-FR" altLang="fr-FR" sz="1800" b="0" i="0" u="none" strike="noStrike" cap="none" normalizeH="0" baseline="0">
              <a:ln>
                <a:noFill/>
              </a:ln>
              <a:solidFill>
                <a:schemeClr val="tx1"/>
              </a:solidFill>
              <a:effectLst/>
              <a:latin typeface="Arial" panose="020B0604020202020204" pitchFamily="34" charset="0"/>
            </a:endParaRPr>
          </a:p>
        </p:txBody>
      </p:sp>
      <p:pic>
        <p:nvPicPr>
          <p:cNvPr id="17" name="Espace réservé pour une image  16" descr="Une image contenant ciel, plein air, Zone urbaine, Zone métropolitaine&#10;&#10;Le contenu généré par l’IA peut être incorrect.">
            <a:extLst>
              <a:ext uri="{FF2B5EF4-FFF2-40B4-BE49-F238E27FC236}">
                <a16:creationId xmlns:a16="http://schemas.microsoft.com/office/drawing/2014/main" id="{164300FB-CCFC-FB81-8321-3FD6C15130B9}"/>
              </a:ext>
            </a:extLst>
          </p:cNvPr>
          <p:cNvPicPr>
            <a:picLocks noGrp="1" noChangeAspect="1"/>
          </p:cNvPicPr>
          <p:nvPr>
            <p:ph type="pic" sz="quarter" idx="11"/>
          </p:nvPr>
        </p:nvPicPr>
        <p:blipFill>
          <a:blip r:embed="rId3"/>
          <a:srcRect l="30378" r="30378"/>
          <a:stretch>
            <a:fillRect/>
          </a:stretch>
        </p:blipFill>
        <p:spPr>
          <a:xfrm>
            <a:off x="2295667" y="2054882"/>
            <a:ext cx="2791091" cy="2791091"/>
          </a:xfrm>
        </p:spPr>
      </p:pic>
      <p:pic>
        <p:nvPicPr>
          <p:cNvPr id="4" name="Image 3" descr="Une image contenant texte, Police, Graphique, logo&#10;&#10;Le contenu généré par l’IA peut être incorrect.">
            <a:extLst>
              <a:ext uri="{FF2B5EF4-FFF2-40B4-BE49-F238E27FC236}">
                <a16:creationId xmlns:a16="http://schemas.microsoft.com/office/drawing/2014/main" id="{C0722798-0B82-E3FF-417D-735776A75F3C}"/>
              </a:ext>
            </a:extLst>
          </p:cNvPr>
          <p:cNvPicPr>
            <a:picLocks noChangeAspect="1"/>
          </p:cNvPicPr>
          <p:nvPr/>
        </p:nvPicPr>
        <p:blipFill>
          <a:blip r:embed="rId4"/>
          <a:stretch>
            <a:fillRect/>
          </a:stretch>
        </p:blipFill>
        <p:spPr>
          <a:xfrm>
            <a:off x="4085399" y="5831479"/>
            <a:ext cx="1924335" cy="806434"/>
          </a:xfrm>
          <a:prstGeom prst="rect">
            <a:avLst/>
          </a:prstGeom>
        </p:spPr>
      </p:pic>
    </p:spTree>
    <p:extLst>
      <p:ext uri="{BB962C8B-B14F-4D97-AF65-F5344CB8AC3E}">
        <p14:creationId xmlns:p14="http://schemas.microsoft.com/office/powerpoint/2010/main" val="2138654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164D4D6C-B570-F5BF-DA2C-C12A9F1F87F9}"/>
              </a:ext>
            </a:extLst>
          </p:cNvPr>
          <p:cNvSpPr txBox="1"/>
          <p:nvPr/>
        </p:nvSpPr>
        <p:spPr>
          <a:xfrm>
            <a:off x="5364481" y="80558"/>
            <a:ext cx="6827519" cy="965831"/>
          </a:xfrm>
          <a:prstGeom prst="rect">
            <a:avLst/>
          </a:prstGeom>
          <a:solidFill>
            <a:srgbClr val="C9E4FF"/>
          </a:solidFill>
        </p:spPr>
        <p:txBody>
          <a:bodyPr wrap="square" rtlCol="0">
            <a:spAutoFit/>
          </a:bodyPr>
          <a:lstStyle/>
          <a:p>
            <a:pPr marL="0" marR="0" lvl="0" indent="0" algn="l" defTabSz="914400" rtl="0" eaLnBrk="1" fontAlgn="auto" latinLnBrk="0" hangingPunct="1">
              <a:lnSpc>
                <a:spcPct val="100000"/>
              </a:lnSpc>
              <a:spcBef>
                <a:spcPts val="1800"/>
              </a:spcBef>
              <a:spcAft>
                <a:spcPts val="0"/>
              </a:spcAft>
              <a:buClrTx/>
              <a:buSzPct val="120000"/>
              <a:buFontTx/>
              <a:buNone/>
              <a:tabLst/>
              <a:defRPr/>
            </a:pPr>
            <a:endParaRPr kumimoji="0" lang="fr-FR" sz="2800" b="0" i="0" u="none" strike="noStrike" kern="1200" cap="none" spc="0" normalizeH="0" baseline="0" noProof="0" dirty="0">
              <a:ln>
                <a:noFill/>
              </a:ln>
              <a:solidFill>
                <a:srgbClr val="0263A7"/>
              </a:solidFill>
              <a:effectLst/>
              <a:uLnTx/>
              <a:uFillTx/>
              <a:latin typeface="Gotham Medium" pitchFamily="2" charset="0"/>
              <a:ea typeface="+mn-ea"/>
              <a:cs typeface="+mn-cs"/>
            </a:endParaRPr>
          </a:p>
        </p:txBody>
      </p:sp>
      <p:sp>
        <p:nvSpPr>
          <p:cNvPr id="5" name="Titre 4">
            <a:extLst>
              <a:ext uri="{FF2B5EF4-FFF2-40B4-BE49-F238E27FC236}">
                <a16:creationId xmlns:a16="http://schemas.microsoft.com/office/drawing/2014/main" id="{7195171E-4340-CA11-96A3-338AA1A73AA7}"/>
              </a:ext>
            </a:extLst>
          </p:cNvPr>
          <p:cNvSpPr>
            <a:spLocks noGrp="1"/>
          </p:cNvSpPr>
          <p:nvPr>
            <p:ph type="title"/>
          </p:nvPr>
        </p:nvSpPr>
        <p:spPr>
          <a:xfrm>
            <a:off x="6952089" y="0"/>
            <a:ext cx="3652301" cy="965832"/>
          </a:xfrm>
        </p:spPr>
        <p:txBody>
          <a:bodyPr/>
          <a:lstStyle/>
          <a:p>
            <a:r>
              <a:rPr lang="en-GB" sz="4400" b="1" dirty="0">
                <a:solidFill>
                  <a:schemeClr val="tx1">
                    <a:lumMod val="75000"/>
                  </a:schemeClr>
                </a:solidFill>
              </a:rPr>
              <a:t>ICC France </a:t>
            </a:r>
          </a:p>
        </p:txBody>
      </p:sp>
      <p:sp>
        <p:nvSpPr>
          <p:cNvPr id="9" name="Espace réservé du texte 8">
            <a:extLst>
              <a:ext uri="{FF2B5EF4-FFF2-40B4-BE49-F238E27FC236}">
                <a16:creationId xmlns:a16="http://schemas.microsoft.com/office/drawing/2014/main" id="{355E8E7E-056D-627D-0C7C-196EF7DA4837}"/>
              </a:ext>
            </a:extLst>
          </p:cNvPr>
          <p:cNvSpPr>
            <a:spLocks noGrp="1"/>
          </p:cNvSpPr>
          <p:nvPr>
            <p:ph type="body" sz="quarter" idx="12"/>
          </p:nvPr>
        </p:nvSpPr>
        <p:spPr>
          <a:xfrm>
            <a:off x="4697848" y="1301279"/>
            <a:ext cx="7425832" cy="4781469"/>
          </a:xfrm>
        </p:spPr>
        <p:txBody>
          <a:bodyPr/>
          <a:lstStyle/>
          <a:p>
            <a:pPr algn="just">
              <a:lnSpc>
                <a:spcPct val="100000"/>
              </a:lnSpc>
              <a:spcBef>
                <a:spcPts val="0"/>
              </a:spcBef>
              <a:spcAft>
                <a:spcPts val="0"/>
              </a:spcAft>
            </a:pPr>
            <a:r>
              <a:rPr lang="fr-FR" sz="1800" b="0" dirty="0">
                <a:latin typeface="Arial" panose="020B0604020202020204" pitchFamily="34" charset="0"/>
                <a:cs typeface="Arial" panose="020B0604020202020204" pitchFamily="34" charset="0"/>
              </a:rPr>
              <a:t>ICC France est l’un des Comités nationaux </a:t>
            </a:r>
            <a:r>
              <a:rPr lang="fr-FR" sz="1800" b="0" u="sng" dirty="0">
                <a:latin typeface="Arial" panose="020B0604020202020204" pitchFamily="34" charset="0"/>
                <a:cs typeface="Arial" panose="020B0604020202020204" pitchFamily="34" charset="0"/>
              </a:rPr>
              <a:t>les plus anciens (1921) et les plus actifs de de la Chambre de commerce internationale (ICC). </a:t>
            </a:r>
            <a:r>
              <a:rPr lang="fr-FR" sz="1800" b="0" dirty="0">
                <a:latin typeface="Arial" panose="020B0604020202020204" pitchFamily="34" charset="0"/>
                <a:cs typeface="Arial" panose="020B0604020202020204" pitchFamily="34" charset="0"/>
              </a:rPr>
              <a:t>Il porte la voix des entreprises françaises au sein de l’organisation mondiale des entreprises. Sa Commission Arbitrage contribue à l’actualisation du Règlement d’arbitrage d’ICC.</a:t>
            </a:r>
          </a:p>
          <a:p>
            <a:pPr algn="just">
              <a:lnSpc>
                <a:spcPct val="100000"/>
              </a:lnSpc>
              <a:spcBef>
                <a:spcPts val="0"/>
              </a:spcBef>
              <a:spcAft>
                <a:spcPts val="0"/>
              </a:spcAft>
            </a:pPr>
            <a:r>
              <a:rPr lang="fr-FR" sz="1800" b="0" dirty="0">
                <a:latin typeface="Arial" panose="020B0604020202020204" pitchFamily="34" charset="0"/>
                <a:cs typeface="Arial" panose="020B0604020202020204" pitchFamily="34" charset="0"/>
              </a:rPr>
              <a:t>Dans un contexte marqué par l’innovation, de nouvelles attentes des utilisateurs et la complexité d’un environnement économique multipolaire, la France entend conforter son rôle de place d’arbitrage de référence. Les réflexions en cours visent à moderniser son cadre juridique, à maintenir l’attractivité de Paris et à répondre aux standards internationaux les plus élevés.</a:t>
            </a:r>
          </a:p>
          <a:p>
            <a:pPr algn="just">
              <a:lnSpc>
                <a:spcPct val="100000"/>
              </a:lnSpc>
              <a:spcBef>
                <a:spcPts val="0"/>
              </a:spcBef>
              <a:spcAft>
                <a:spcPts val="0"/>
              </a:spcAft>
            </a:pPr>
            <a:r>
              <a:rPr lang="fr-FR" sz="1800" b="0" dirty="0">
                <a:latin typeface="Arial" panose="020B0604020202020204" pitchFamily="34" charset="0"/>
                <a:cs typeface="Arial" panose="020B0604020202020204" pitchFamily="34" charset="0"/>
              </a:rPr>
              <a:t>La Cour internationale d’arbitrage d’ICC, dont le siège est à Paris, poursuit dans le même esprit son adaptation aux évolutions du marché, veillant à ce que le Règlement et ses annexes demeurent dynamiques et en phase avec les nouveaux enjeux, notamment en matière de durabilité et de digitalisation.</a:t>
            </a:r>
            <a:endParaRPr lang="en-GB" sz="1800" b="0" dirty="0">
              <a:cs typeface="+mn-cs"/>
            </a:endParaRPr>
          </a:p>
        </p:txBody>
      </p:sp>
      <p:sp>
        <p:nvSpPr>
          <p:cNvPr id="3" name="Organigramme : Connecteur 2">
            <a:extLst>
              <a:ext uri="{FF2B5EF4-FFF2-40B4-BE49-F238E27FC236}">
                <a16:creationId xmlns:a16="http://schemas.microsoft.com/office/drawing/2014/main" id="{F7C734E3-4EF5-2887-EAC7-CE9DDF7902E1}"/>
              </a:ext>
            </a:extLst>
          </p:cNvPr>
          <p:cNvSpPr/>
          <p:nvPr/>
        </p:nvSpPr>
        <p:spPr>
          <a:xfrm>
            <a:off x="4783766" y="80558"/>
            <a:ext cx="1005840" cy="965832"/>
          </a:xfrm>
          <a:prstGeom prst="flowChartConnector">
            <a:avLst/>
          </a:prstGeom>
          <a:solidFill>
            <a:srgbClr val="C9E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Helvetica regular"/>
              <a:ea typeface="+mn-ea"/>
              <a:cs typeface="+mn-cs"/>
            </a:endParaRPr>
          </a:p>
        </p:txBody>
      </p:sp>
      <p:pic>
        <p:nvPicPr>
          <p:cNvPr id="15" name="Image 14" descr="Une image contenant bâtiment, plein air, arche, texte&#10;&#10;Le contenu généré par l’IA peut être incorrect.">
            <a:extLst>
              <a:ext uri="{FF2B5EF4-FFF2-40B4-BE49-F238E27FC236}">
                <a16:creationId xmlns:a16="http://schemas.microsoft.com/office/drawing/2014/main" id="{2B27B434-EAF3-78F1-D26B-4A2353ABCD43}"/>
              </a:ext>
            </a:extLst>
          </p:cNvPr>
          <p:cNvPicPr>
            <a:picLocks noChangeAspect="1"/>
          </p:cNvPicPr>
          <p:nvPr/>
        </p:nvPicPr>
        <p:blipFill>
          <a:blip r:embed="rId3"/>
          <a:stretch>
            <a:fillRect/>
          </a:stretch>
        </p:blipFill>
        <p:spPr>
          <a:xfrm>
            <a:off x="2050859" y="2456243"/>
            <a:ext cx="2646989" cy="1945513"/>
          </a:xfrm>
          <a:prstGeom prst="ellipse">
            <a:avLst/>
          </a:prstGeom>
          <a:ln>
            <a:noFill/>
          </a:ln>
          <a:effectLst>
            <a:softEdge rad="112500"/>
          </a:effectLst>
        </p:spPr>
      </p:pic>
      <p:pic>
        <p:nvPicPr>
          <p:cNvPr id="7" name="Image 6" descr="Une image contenant Graphique, graphisme, capture d’écran, Bleu électrique&#10;&#10;Le contenu généré par l’IA peut être incorrect.">
            <a:extLst>
              <a:ext uri="{FF2B5EF4-FFF2-40B4-BE49-F238E27FC236}">
                <a16:creationId xmlns:a16="http://schemas.microsoft.com/office/drawing/2014/main" id="{9EBCA7F2-D82B-0BE7-9102-95B72709704C}"/>
              </a:ext>
            </a:extLst>
          </p:cNvPr>
          <p:cNvPicPr>
            <a:picLocks noChangeAspect="1"/>
          </p:cNvPicPr>
          <p:nvPr/>
        </p:nvPicPr>
        <p:blipFill>
          <a:blip r:embed="rId4"/>
          <a:stretch>
            <a:fillRect/>
          </a:stretch>
        </p:blipFill>
        <p:spPr>
          <a:xfrm>
            <a:off x="2830610" y="5928231"/>
            <a:ext cx="1953156" cy="818812"/>
          </a:xfrm>
          <a:prstGeom prst="rect">
            <a:avLst/>
          </a:prstGeom>
        </p:spPr>
      </p:pic>
    </p:spTree>
    <p:extLst>
      <p:ext uri="{BB962C8B-B14F-4D97-AF65-F5344CB8AC3E}">
        <p14:creationId xmlns:p14="http://schemas.microsoft.com/office/powerpoint/2010/main" val="13124140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9702E8-5B88-7F14-355F-5CDF991CEA1C}"/>
              </a:ext>
            </a:extLst>
          </p:cNvPr>
          <p:cNvSpPr>
            <a:spLocks noGrp="1"/>
          </p:cNvSpPr>
          <p:nvPr>
            <p:ph type="title"/>
          </p:nvPr>
        </p:nvSpPr>
        <p:spPr>
          <a:xfrm>
            <a:off x="350008" y="2888588"/>
            <a:ext cx="3224465" cy="654550"/>
          </a:xfrm>
        </p:spPr>
        <p:txBody>
          <a:bodyPr/>
          <a:lstStyle/>
          <a:p>
            <a:r>
              <a:rPr lang="en-GB" b="1" dirty="0" err="1"/>
              <a:t>Thème</a:t>
            </a:r>
            <a:r>
              <a:rPr lang="en-GB" b="1" dirty="0"/>
              <a:t> de la </a:t>
            </a:r>
            <a:r>
              <a:rPr lang="en-GB" b="1" dirty="0" err="1"/>
              <a:t>Conférence</a:t>
            </a:r>
            <a:endParaRPr lang="en-GB" b="1" dirty="0"/>
          </a:p>
        </p:txBody>
      </p:sp>
      <p:sp>
        <p:nvSpPr>
          <p:cNvPr id="3" name="Espace réservé du texte 2">
            <a:extLst>
              <a:ext uri="{FF2B5EF4-FFF2-40B4-BE49-F238E27FC236}">
                <a16:creationId xmlns:a16="http://schemas.microsoft.com/office/drawing/2014/main" id="{4815E389-3721-1746-3DD3-4BA8730CCF0C}"/>
              </a:ext>
            </a:extLst>
          </p:cNvPr>
          <p:cNvSpPr>
            <a:spLocks noGrp="1"/>
          </p:cNvSpPr>
          <p:nvPr>
            <p:ph type="body" sz="quarter" idx="17"/>
          </p:nvPr>
        </p:nvSpPr>
        <p:spPr>
          <a:xfrm>
            <a:off x="4253341" y="1032270"/>
            <a:ext cx="7751906" cy="3972550"/>
          </a:xfrm>
        </p:spPr>
        <p:txBody>
          <a:bodyPr/>
          <a:lstStyle/>
          <a:p>
            <a:pPr algn="just">
              <a:lnSpc>
                <a:spcPct val="120000"/>
              </a:lnSpc>
            </a:pPr>
            <a:r>
              <a:rPr lang="fr-FR" dirty="0">
                <a:ln w="0"/>
                <a:solidFill>
                  <a:schemeClr val="tx1"/>
                </a:solidFill>
              </a:rPr>
              <a:t>Cette année a été marquée par la dynamique des réflexions sur les évolutions souhaitables du droit français de l’arbitrage ainsi que du règlement d’arbitrage d’ICC.</a:t>
            </a:r>
          </a:p>
          <a:p>
            <a:pPr algn="just">
              <a:lnSpc>
                <a:spcPct val="120000"/>
              </a:lnSpc>
            </a:pPr>
            <a:r>
              <a:rPr lang="fr-FR" dirty="0">
                <a:ln w="0"/>
                <a:solidFill>
                  <a:schemeClr val="tx1"/>
                </a:solidFill>
              </a:rPr>
              <a:t>L’édition 2025 de cette Conférence s’inscrit dans ce contexte de transformation. Au-delà d’une approche strictement institutionnelle et juridique, la conférence examinera comment les initiatives nationales et les évolutions institutionnelles se complètent pour façonner l’avenir du règlement des différends, en France comme à l’international. Les discussions porteront sur les ambitions des réflexions actuelles sur le droit français de l’arbitrage, et les convergences et divergences avec les initiatives menées dans d’autres juridictions dans un contexte où la Cour Internationale d’arbitrage d’ICC, institution de référence, poursuit elle-même une démarche proactive pour faire évoluer ses procédures afin de répondre aux attentes d’un marché en constante mutation.</a:t>
            </a:r>
          </a:p>
        </p:txBody>
      </p:sp>
      <p:sp>
        <p:nvSpPr>
          <p:cNvPr id="4" name="Espace réservé du numéro de diapositive 3">
            <a:extLst>
              <a:ext uri="{FF2B5EF4-FFF2-40B4-BE49-F238E27FC236}">
                <a16:creationId xmlns:a16="http://schemas.microsoft.com/office/drawing/2014/main" id="{F07137D9-19B4-BA94-E603-2DE093A5C5BC}"/>
              </a:ext>
            </a:extLst>
          </p:cNvPr>
          <p:cNvSpPr>
            <a:spLocks noGrp="1"/>
          </p:cNvSpPr>
          <p:nvPr>
            <p:ph type="sldNum" sz="quarter" idx="4"/>
          </p:nvPr>
        </p:nvSpPr>
        <p:spPr/>
        <p:txBody>
          <a:bodyPr/>
          <a:lstStyle/>
          <a:p>
            <a:fld id="{78A75652-2DD9-2242-928B-C4408E21A69B}" type="slidenum">
              <a:rPr lang="en-GB" smtClean="0"/>
              <a:pPr/>
              <a:t>3</a:t>
            </a:fld>
            <a:endParaRPr lang="en-GB" dirty="0"/>
          </a:p>
        </p:txBody>
      </p:sp>
      <p:pic>
        <p:nvPicPr>
          <p:cNvPr id="5" name="Image 4" descr="Une image contenant texte, Police, Graphique, logo&#10;&#10;Le contenu généré par l’IA peut être incorrect.">
            <a:extLst>
              <a:ext uri="{FF2B5EF4-FFF2-40B4-BE49-F238E27FC236}">
                <a16:creationId xmlns:a16="http://schemas.microsoft.com/office/drawing/2014/main" id="{75855070-614D-5E4C-8D26-A7345AC1EBAD}"/>
              </a:ext>
            </a:extLst>
          </p:cNvPr>
          <p:cNvPicPr>
            <a:picLocks noChangeAspect="1"/>
          </p:cNvPicPr>
          <p:nvPr/>
        </p:nvPicPr>
        <p:blipFill>
          <a:blip r:embed="rId3"/>
          <a:stretch>
            <a:fillRect/>
          </a:stretch>
        </p:blipFill>
        <p:spPr>
          <a:xfrm>
            <a:off x="443620" y="5984170"/>
            <a:ext cx="1692854" cy="709427"/>
          </a:xfrm>
          <a:prstGeom prst="rect">
            <a:avLst/>
          </a:prstGeom>
        </p:spPr>
      </p:pic>
    </p:spTree>
    <p:extLst>
      <p:ext uri="{BB962C8B-B14F-4D97-AF65-F5344CB8AC3E}">
        <p14:creationId xmlns:p14="http://schemas.microsoft.com/office/powerpoint/2010/main" val="2766649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9702E8-5B88-7F14-355F-5CDF991CEA1C}"/>
              </a:ext>
            </a:extLst>
          </p:cNvPr>
          <p:cNvSpPr>
            <a:spLocks noGrp="1"/>
          </p:cNvSpPr>
          <p:nvPr>
            <p:ph type="title"/>
          </p:nvPr>
        </p:nvSpPr>
        <p:spPr>
          <a:xfrm>
            <a:off x="350008" y="2888588"/>
            <a:ext cx="3224465" cy="654550"/>
          </a:xfrm>
        </p:spPr>
        <p:txBody>
          <a:bodyPr/>
          <a:lstStyle/>
          <a:p>
            <a:r>
              <a:rPr lang="en-GB" b="1" dirty="0" err="1"/>
              <a:t>Offres</a:t>
            </a:r>
            <a:r>
              <a:rPr lang="en-GB" b="1" dirty="0"/>
              <a:t> de </a:t>
            </a:r>
            <a:r>
              <a:rPr lang="en-GB" b="1" dirty="0" err="1"/>
              <a:t>parainage</a:t>
            </a:r>
            <a:endParaRPr lang="en-GB" b="1" dirty="0"/>
          </a:p>
        </p:txBody>
      </p:sp>
      <p:sp>
        <p:nvSpPr>
          <p:cNvPr id="3" name="Espace réservé du texte 2">
            <a:extLst>
              <a:ext uri="{FF2B5EF4-FFF2-40B4-BE49-F238E27FC236}">
                <a16:creationId xmlns:a16="http://schemas.microsoft.com/office/drawing/2014/main" id="{4815E389-3721-1746-3DD3-4BA8730CCF0C}"/>
              </a:ext>
            </a:extLst>
          </p:cNvPr>
          <p:cNvSpPr>
            <a:spLocks noGrp="1"/>
          </p:cNvSpPr>
          <p:nvPr>
            <p:ph type="body" sz="quarter" idx="17"/>
          </p:nvPr>
        </p:nvSpPr>
        <p:spPr>
          <a:xfrm>
            <a:off x="4132339" y="828789"/>
            <a:ext cx="8059661" cy="2230240"/>
          </a:xfrm>
        </p:spPr>
        <p:txBody>
          <a:bodyPr/>
          <a:lstStyle/>
          <a:p>
            <a:endParaRPr lang="fr-FR" sz="2800" b="1" dirty="0">
              <a:solidFill>
                <a:schemeClr val="tx1"/>
              </a:solidFill>
            </a:endParaRPr>
          </a:p>
          <a:p>
            <a:r>
              <a:rPr lang="fr-FR" sz="2800" b="1" dirty="0">
                <a:solidFill>
                  <a:schemeClr val="tx1"/>
                </a:solidFill>
              </a:rPr>
              <a:t>Sponsor </a:t>
            </a:r>
            <a:r>
              <a:rPr lang="fr-FR" sz="2800" b="1" dirty="0">
                <a:solidFill>
                  <a:srgbClr val="FF0000"/>
                </a:solidFill>
              </a:rPr>
              <a:t>EXCLUSIF </a:t>
            </a:r>
            <a:r>
              <a:rPr lang="fr-FR" sz="2800" b="1" dirty="0">
                <a:solidFill>
                  <a:schemeClr val="tx1"/>
                </a:solidFill>
              </a:rPr>
              <a:t>Cocktail (7 000€) </a:t>
            </a:r>
          </a:p>
          <a:p>
            <a:r>
              <a:rPr lang="fr-FR" sz="2800" b="1" dirty="0">
                <a:solidFill>
                  <a:schemeClr val="tx1"/>
                </a:solidFill>
              </a:rPr>
              <a:t>OR           :    5 000€</a:t>
            </a:r>
          </a:p>
          <a:p>
            <a:r>
              <a:rPr lang="fr-FR" sz="2800" b="1" dirty="0">
                <a:solidFill>
                  <a:schemeClr val="tx1"/>
                </a:solidFill>
              </a:rPr>
              <a:t>ARGENT :    3 000€</a:t>
            </a:r>
          </a:p>
          <a:p>
            <a:r>
              <a:rPr lang="fr-FR" sz="2800" b="1" dirty="0">
                <a:solidFill>
                  <a:schemeClr val="tx1"/>
                </a:solidFill>
              </a:rPr>
              <a:t>BRONZE : 	   1 500€</a:t>
            </a:r>
          </a:p>
          <a:p>
            <a:endParaRPr lang="fr-FR" b="1" dirty="0">
              <a:solidFill>
                <a:schemeClr val="tx1"/>
              </a:solidFill>
            </a:endParaRPr>
          </a:p>
          <a:p>
            <a:endParaRPr lang="fr-FR" b="1" dirty="0">
              <a:solidFill>
                <a:schemeClr val="tx1"/>
              </a:solidFill>
            </a:endParaRPr>
          </a:p>
        </p:txBody>
      </p:sp>
      <p:sp>
        <p:nvSpPr>
          <p:cNvPr id="4" name="Espace réservé du numéro de diapositive 3">
            <a:extLst>
              <a:ext uri="{FF2B5EF4-FFF2-40B4-BE49-F238E27FC236}">
                <a16:creationId xmlns:a16="http://schemas.microsoft.com/office/drawing/2014/main" id="{F07137D9-19B4-BA94-E603-2DE093A5C5BC}"/>
              </a:ext>
            </a:extLst>
          </p:cNvPr>
          <p:cNvSpPr>
            <a:spLocks noGrp="1"/>
          </p:cNvSpPr>
          <p:nvPr>
            <p:ph type="sldNum" sz="quarter" idx="4"/>
          </p:nvPr>
        </p:nvSpPr>
        <p:spPr/>
        <p:txBody>
          <a:bodyPr/>
          <a:lstStyle/>
          <a:p>
            <a:fld id="{78A75652-2DD9-2242-928B-C4408E21A69B}" type="slidenum">
              <a:rPr lang="en-GB" smtClean="0"/>
              <a:pPr/>
              <a:t>4</a:t>
            </a:fld>
            <a:endParaRPr lang="en-GB" dirty="0"/>
          </a:p>
        </p:txBody>
      </p:sp>
      <p:sp>
        <p:nvSpPr>
          <p:cNvPr id="7" name="ZoneTexte 6">
            <a:extLst>
              <a:ext uri="{FF2B5EF4-FFF2-40B4-BE49-F238E27FC236}">
                <a16:creationId xmlns:a16="http://schemas.microsoft.com/office/drawing/2014/main" id="{1BB78652-4906-00C7-2B24-8E7F1854CC77}"/>
              </a:ext>
            </a:extLst>
          </p:cNvPr>
          <p:cNvSpPr txBox="1"/>
          <p:nvPr/>
        </p:nvSpPr>
        <p:spPr>
          <a:xfrm>
            <a:off x="3998888" y="3534013"/>
            <a:ext cx="4304192" cy="2954655"/>
          </a:xfrm>
          <a:prstGeom prst="rect">
            <a:avLst/>
          </a:prstGeom>
          <a:noFill/>
        </p:spPr>
        <p:txBody>
          <a:bodyPr wrap="square" rtlCol="0">
            <a:spAutoFit/>
          </a:bodyPr>
          <a:lstStyle/>
          <a:p>
            <a:pPr algn="l">
              <a:buSzPct val="120000"/>
            </a:pPr>
            <a:r>
              <a:rPr lang="fr-FR" sz="2400" b="1" u="sng" dirty="0">
                <a:solidFill>
                  <a:schemeClr val="bg1"/>
                </a:solidFill>
                <a:latin typeface="+mj-lt"/>
                <a:cs typeface="Gellix" pitchFamily="2" charset="77"/>
              </a:rPr>
              <a:t>Lieu :</a:t>
            </a:r>
          </a:p>
          <a:p>
            <a:pPr algn="l">
              <a:buSzPct val="120000"/>
            </a:pPr>
            <a:endParaRPr lang="fr-FR" sz="2400" b="1" u="sng" dirty="0">
              <a:solidFill>
                <a:schemeClr val="bg1"/>
              </a:solidFill>
              <a:latin typeface="+mj-lt"/>
              <a:cs typeface="Gellix" pitchFamily="2" charset="77"/>
            </a:endParaRPr>
          </a:p>
          <a:p>
            <a:pPr marL="0" marR="0" lvl="0" indent="0" algn="l" defTabSz="914400" rtl="0" eaLnBrk="1" fontAlgn="auto" latinLnBrk="0" hangingPunct="1">
              <a:lnSpc>
                <a:spcPct val="100000"/>
              </a:lnSpc>
              <a:buClrTx/>
              <a:buSzTx/>
              <a:buFontTx/>
              <a:buNone/>
              <a:tabLst/>
              <a:defRPr/>
            </a:pPr>
            <a:r>
              <a:rPr kumimoji="0" lang="fr-FR" sz="2400" b="1" i="0" u="none" strike="noStrike" kern="1200" cap="none" spc="0" normalizeH="0" baseline="0" noProof="0" dirty="0">
                <a:ln>
                  <a:noFill/>
                </a:ln>
                <a:solidFill>
                  <a:schemeClr val="bg1"/>
                </a:solidFill>
                <a:effectLst/>
                <a:uLnTx/>
                <a:uFillTx/>
                <a:latin typeface="Helvetica regular"/>
                <a:ea typeface="+mn-ea"/>
                <a:cs typeface="+mn-cs"/>
              </a:rPr>
              <a:t>« L’Apostrophe » </a:t>
            </a:r>
          </a:p>
          <a:p>
            <a:pPr marL="0" marR="0" lvl="0" indent="0" algn="l" defTabSz="914400" rtl="0" eaLnBrk="1" fontAlgn="auto" latinLnBrk="0" hangingPunct="1">
              <a:lnSpc>
                <a:spcPct val="100000"/>
              </a:lnSpc>
              <a:buClrTx/>
              <a:buSzTx/>
              <a:buFontTx/>
              <a:buNone/>
              <a:tabLst/>
              <a:defRPr/>
            </a:pPr>
            <a:r>
              <a:rPr kumimoji="0" lang="fr-FR" sz="2400" b="1" i="0" u="none" strike="noStrike" kern="1200" cap="none" spc="0" normalizeH="0" baseline="0" noProof="0" dirty="0">
                <a:ln>
                  <a:noFill/>
                </a:ln>
                <a:solidFill>
                  <a:schemeClr val="bg1"/>
                </a:solidFill>
                <a:effectLst/>
                <a:uLnTx/>
                <a:uFillTx/>
                <a:latin typeface="Helvetica regular"/>
                <a:ea typeface="+mn-ea"/>
                <a:cs typeface="+mn-cs"/>
              </a:rPr>
              <a:t>Marceau Business Center</a:t>
            </a:r>
          </a:p>
          <a:p>
            <a:pPr marL="0" marR="0" lvl="0" indent="0" algn="l" defTabSz="914400" rtl="0" eaLnBrk="1" fontAlgn="auto" latinLnBrk="0" hangingPunct="1">
              <a:lnSpc>
                <a:spcPct val="100000"/>
              </a:lnSpc>
              <a:buClrTx/>
              <a:buSzTx/>
              <a:buFontTx/>
              <a:buNone/>
              <a:tabLst/>
              <a:defRPr/>
            </a:pPr>
            <a:r>
              <a:rPr kumimoji="0" lang="fr-FR" sz="2400" b="1" i="0" u="none" strike="noStrike" kern="1200" cap="none" spc="0" normalizeH="0" baseline="0" noProof="0" dirty="0">
                <a:ln>
                  <a:noFill/>
                </a:ln>
                <a:solidFill>
                  <a:schemeClr val="bg1"/>
                </a:solidFill>
                <a:effectLst/>
                <a:uLnTx/>
                <a:uFillTx/>
                <a:latin typeface="Helvetica regular"/>
                <a:ea typeface="+mn-ea"/>
                <a:cs typeface="+mn-cs"/>
              </a:rPr>
              <a:t> </a:t>
            </a:r>
            <a:r>
              <a:rPr kumimoji="0" lang="fr-FR" sz="2000" i="0" u="none" strike="noStrike" kern="1200" cap="none" spc="0" normalizeH="0" baseline="0" noProof="0" dirty="0">
                <a:ln>
                  <a:noFill/>
                </a:ln>
                <a:solidFill>
                  <a:schemeClr val="bg1"/>
                </a:solidFill>
                <a:effectLst/>
                <a:uLnTx/>
                <a:uFillTx/>
                <a:latin typeface="Helvetica regular"/>
                <a:ea typeface="+mn-ea"/>
                <a:cs typeface="+mn-cs"/>
              </a:rPr>
              <a:t>83 avenue Marceau, 75016 PARIS</a:t>
            </a:r>
          </a:p>
          <a:p>
            <a:pPr algn="l">
              <a:spcBef>
                <a:spcPts val="1800"/>
              </a:spcBef>
              <a:buSzPct val="120000"/>
            </a:pPr>
            <a:endParaRPr lang="fr-FR" dirty="0">
              <a:solidFill>
                <a:schemeClr val="bg1"/>
              </a:solidFill>
              <a:latin typeface="+mj-lt"/>
              <a:cs typeface="Gellix" pitchFamily="2" charset="77"/>
            </a:endParaRPr>
          </a:p>
          <a:p>
            <a:pPr algn="l">
              <a:spcBef>
                <a:spcPts val="1800"/>
              </a:spcBef>
              <a:buSzPct val="120000"/>
            </a:pPr>
            <a:endParaRPr lang="fr-FR" dirty="0" err="1">
              <a:solidFill>
                <a:schemeClr val="bg1"/>
              </a:solidFill>
              <a:latin typeface="+mj-lt"/>
              <a:cs typeface="Gellix" pitchFamily="2" charset="77"/>
            </a:endParaRPr>
          </a:p>
        </p:txBody>
      </p:sp>
      <p:pic>
        <p:nvPicPr>
          <p:cNvPr id="6" name="Image 5" descr="Une image contenant intérieur, décoration d’intérieur, mur, sol&#10;&#10;Le contenu généré par l’IA peut être incorrect.">
            <a:extLst>
              <a:ext uri="{FF2B5EF4-FFF2-40B4-BE49-F238E27FC236}">
                <a16:creationId xmlns:a16="http://schemas.microsoft.com/office/drawing/2014/main" id="{88199762-3FDD-09BA-1E2E-3E934C791806}"/>
              </a:ext>
            </a:extLst>
          </p:cNvPr>
          <p:cNvPicPr>
            <a:picLocks noChangeAspect="1"/>
          </p:cNvPicPr>
          <p:nvPr/>
        </p:nvPicPr>
        <p:blipFill>
          <a:blip r:embed="rId3"/>
          <a:stretch>
            <a:fillRect/>
          </a:stretch>
        </p:blipFill>
        <p:spPr>
          <a:xfrm>
            <a:off x="7958877" y="1295043"/>
            <a:ext cx="3269263" cy="22480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Image 10" descr="Une image contenant intérieur, décoration d’intérieur, mur, meubles&#10;&#10;Le contenu généré par l’IA peut être incorrect.">
            <a:extLst>
              <a:ext uri="{FF2B5EF4-FFF2-40B4-BE49-F238E27FC236}">
                <a16:creationId xmlns:a16="http://schemas.microsoft.com/office/drawing/2014/main" id="{755418F0-B832-8C2F-B610-F3C3E788007D}"/>
              </a:ext>
            </a:extLst>
          </p:cNvPr>
          <p:cNvPicPr>
            <a:picLocks noChangeAspect="1"/>
          </p:cNvPicPr>
          <p:nvPr/>
        </p:nvPicPr>
        <p:blipFill>
          <a:blip r:embed="rId4"/>
          <a:stretch>
            <a:fillRect/>
          </a:stretch>
        </p:blipFill>
        <p:spPr>
          <a:xfrm>
            <a:off x="8383602" y="3661136"/>
            <a:ext cx="3231160" cy="224809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5" name="Image 4" descr="Une image contenant texte, Police, Graphique, logo&#10;&#10;Le contenu généré par l’IA peut être incorrect.">
            <a:extLst>
              <a:ext uri="{FF2B5EF4-FFF2-40B4-BE49-F238E27FC236}">
                <a16:creationId xmlns:a16="http://schemas.microsoft.com/office/drawing/2014/main" id="{4F7CD138-5848-DE8E-C86A-0080E8903211}"/>
              </a:ext>
            </a:extLst>
          </p:cNvPr>
          <p:cNvPicPr>
            <a:picLocks noChangeAspect="1"/>
          </p:cNvPicPr>
          <p:nvPr/>
        </p:nvPicPr>
        <p:blipFill>
          <a:blip r:embed="rId5"/>
          <a:stretch>
            <a:fillRect/>
          </a:stretch>
        </p:blipFill>
        <p:spPr>
          <a:xfrm>
            <a:off x="234844" y="5849369"/>
            <a:ext cx="1677968" cy="703189"/>
          </a:xfrm>
          <a:prstGeom prst="rect">
            <a:avLst/>
          </a:prstGeom>
        </p:spPr>
      </p:pic>
    </p:spTree>
    <p:extLst>
      <p:ext uri="{BB962C8B-B14F-4D97-AF65-F5344CB8AC3E}">
        <p14:creationId xmlns:p14="http://schemas.microsoft.com/office/powerpoint/2010/main" val="472437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9702E8-5B88-7F14-355F-5CDF991CEA1C}"/>
              </a:ext>
            </a:extLst>
          </p:cNvPr>
          <p:cNvSpPr>
            <a:spLocks noGrp="1"/>
          </p:cNvSpPr>
          <p:nvPr>
            <p:ph type="title"/>
          </p:nvPr>
        </p:nvSpPr>
        <p:spPr>
          <a:xfrm>
            <a:off x="350008" y="2888588"/>
            <a:ext cx="3224465" cy="654550"/>
          </a:xfrm>
        </p:spPr>
        <p:txBody>
          <a:bodyPr/>
          <a:lstStyle/>
          <a:p>
            <a:r>
              <a:rPr lang="en-GB" b="1" dirty="0" err="1"/>
              <a:t>Offres</a:t>
            </a:r>
            <a:r>
              <a:rPr lang="en-GB" b="1" dirty="0"/>
              <a:t> de </a:t>
            </a:r>
            <a:r>
              <a:rPr lang="en-GB" b="1" dirty="0" err="1"/>
              <a:t>parrainage</a:t>
            </a:r>
            <a:endParaRPr lang="en-GB" b="1" dirty="0"/>
          </a:p>
        </p:txBody>
      </p:sp>
      <p:sp>
        <p:nvSpPr>
          <p:cNvPr id="4" name="Espace réservé du numéro de diapositive 3">
            <a:extLst>
              <a:ext uri="{FF2B5EF4-FFF2-40B4-BE49-F238E27FC236}">
                <a16:creationId xmlns:a16="http://schemas.microsoft.com/office/drawing/2014/main" id="{F07137D9-19B4-BA94-E603-2DE093A5C5BC}"/>
              </a:ext>
            </a:extLst>
          </p:cNvPr>
          <p:cNvSpPr>
            <a:spLocks noGrp="1"/>
          </p:cNvSpPr>
          <p:nvPr>
            <p:ph type="sldNum" sz="quarter" idx="4"/>
          </p:nvPr>
        </p:nvSpPr>
        <p:spPr/>
        <p:txBody>
          <a:bodyPr/>
          <a:lstStyle/>
          <a:p>
            <a:fld id="{78A75652-2DD9-2242-928B-C4408E21A69B}" type="slidenum">
              <a:rPr lang="en-GB" smtClean="0"/>
              <a:pPr/>
              <a:t>5</a:t>
            </a:fld>
            <a:endParaRPr lang="en-GB" dirty="0"/>
          </a:p>
        </p:txBody>
      </p:sp>
      <p:graphicFrame>
        <p:nvGraphicFramePr>
          <p:cNvPr id="5" name="Tableau 5">
            <a:extLst>
              <a:ext uri="{FF2B5EF4-FFF2-40B4-BE49-F238E27FC236}">
                <a16:creationId xmlns:a16="http://schemas.microsoft.com/office/drawing/2014/main" id="{0D725B86-5627-44FC-5BBA-B03EAD3958A6}"/>
              </a:ext>
            </a:extLst>
          </p:cNvPr>
          <p:cNvGraphicFramePr>
            <a:graphicFrameLocks noGrp="1"/>
          </p:cNvGraphicFramePr>
          <p:nvPr>
            <p:extLst>
              <p:ext uri="{D42A27DB-BD31-4B8C-83A1-F6EECF244321}">
                <p14:modId xmlns:p14="http://schemas.microsoft.com/office/powerpoint/2010/main" val="2528862697"/>
              </p:ext>
            </p:extLst>
          </p:nvPr>
        </p:nvGraphicFramePr>
        <p:xfrm>
          <a:off x="4394030" y="9524"/>
          <a:ext cx="7783685" cy="6838949"/>
        </p:xfrm>
        <a:graphic>
          <a:graphicData uri="http://schemas.openxmlformats.org/drawingml/2006/table">
            <a:tbl>
              <a:tblPr firstRow="1" bandRow="1">
                <a:tableStyleId>{5C22544A-7EE6-4342-B048-85BDC9FD1C3A}</a:tableStyleId>
              </a:tblPr>
              <a:tblGrid>
                <a:gridCol w="4175782">
                  <a:extLst>
                    <a:ext uri="{9D8B030D-6E8A-4147-A177-3AD203B41FA5}">
                      <a16:colId xmlns:a16="http://schemas.microsoft.com/office/drawing/2014/main" val="3184769474"/>
                    </a:ext>
                  </a:extLst>
                </a:gridCol>
                <a:gridCol w="1154432">
                  <a:extLst>
                    <a:ext uri="{9D8B030D-6E8A-4147-A177-3AD203B41FA5}">
                      <a16:colId xmlns:a16="http://schemas.microsoft.com/office/drawing/2014/main" val="603846418"/>
                    </a:ext>
                  </a:extLst>
                </a:gridCol>
                <a:gridCol w="571797">
                  <a:extLst>
                    <a:ext uri="{9D8B030D-6E8A-4147-A177-3AD203B41FA5}">
                      <a16:colId xmlns:a16="http://schemas.microsoft.com/office/drawing/2014/main" val="720189773"/>
                    </a:ext>
                  </a:extLst>
                </a:gridCol>
                <a:gridCol w="949812">
                  <a:extLst>
                    <a:ext uri="{9D8B030D-6E8A-4147-A177-3AD203B41FA5}">
                      <a16:colId xmlns:a16="http://schemas.microsoft.com/office/drawing/2014/main" val="824581755"/>
                    </a:ext>
                  </a:extLst>
                </a:gridCol>
                <a:gridCol w="931862">
                  <a:extLst>
                    <a:ext uri="{9D8B030D-6E8A-4147-A177-3AD203B41FA5}">
                      <a16:colId xmlns:a16="http://schemas.microsoft.com/office/drawing/2014/main" val="3064517884"/>
                    </a:ext>
                  </a:extLst>
                </a:gridCol>
              </a:tblGrid>
              <a:tr h="523730">
                <a:tc>
                  <a:txBody>
                    <a:bodyPr/>
                    <a:lstStyle/>
                    <a:p>
                      <a:pPr algn="ctr"/>
                      <a:r>
                        <a:rPr lang="fr-FR" sz="1600" dirty="0">
                          <a:solidFill>
                            <a:schemeClr val="tx2"/>
                          </a:solidFill>
                        </a:rPr>
                        <a:t>OFFRES</a:t>
                      </a:r>
                    </a:p>
                  </a:txBody>
                  <a:tcPr>
                    <a:lnL w="12700" cap="flat" cmpd="sng" algn="ctr">
                      <a:solidFill>
                        <a:schemeClr val="bg2"/>
                      </a:solidFill>
                      <a:prstDash val="solid"/>
                      <a:round/>
                      <a:headEnd type="none" w="med" len="med"/>
                      <a:tailEnd type="none" w="med" len="med"/>
                    </a:lnL>
                    <a:lnR w="19050" cap="flat" cmpd="sng" algn="ctr">
                      <a:solidFill>
                        <a:schemeClr val="bg2">
                          <a:lumMod val="60000"/>
                          <a:lumOff val="40000"/>
                        </a:schemeClr>
                      </a:solidFill>
                      <a:prstDash val="solid"/>
                      <a:round/>
                      <a:headEnd type="none" w="med" len="med"/>
                      <a:tailEnd type="none" w="med" len="med"/>
                    </a:lnR>
                    <a:lnT w="127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sz="1400" dirty="0">
                          <a:solidFill>
                            <a:srgbClr val="FF0000"/>
                          </a:solidFill>
                        </a:rPr>
                        <a:t>EXCLUSIF</a:t>
                      </a:r>
                    </a:p>
                  </a:txBody>
                  <a:tcPr>
                    <a:lnL w="19050" cap="flat" cmpd="sng" algn="ctr">
                      <a:solidFill>
                        <a:schemeClr val="bg2">
                          <a:lumMod val="60000"/>
                          <a:lumOff val="40000"/>
                        </a:schemeClr>
                      </a:solidFill>
                      <a:prstDash val="solid"/>
                      <a:round/>
                      <a:headEnd type="none" w="med" len="med"/>
                      <a:tailEnd type="none" w="med" len="med"/>
                    </a:lnL>
                    <a:lnR w="19050" cap="flat" cmpd="sng" algn="ctr">
                      <a:solidFill>
                        <a:schemeClr val="bg2">
                          <a:lumMod val="60000"/>
                          <a:lumOff val="40000"/>
                        </a:schemeClr>
                      </a:solidFill>
                      <a:prstDash val="solid"/>
                      <a:round/>
                      <a:headEnd type="none" w="med" len="med"/>
                      <a:tailEnd type="none" w="med" len="med"/>
                    </a:lnR>
                    <a:lnT w="12700" cmpd="sng">
                      <a:noFill/>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sz="1400" dirty="0">
                          <a:solidFill>
                            <a:schemeClr val="tx2"/>
                          </a:solidFill>
                        </a:rPr>
                        <a:t>OR</a:t>
                      </a:r>
                    </a:p>
                  </a:txBody>
                  <a:tcPr>
                    <a:lnL w="19050" cap="flat" cmpd="sng" algn="ctr">
                      <a:solidFill>
                        <a:schemeClr val="bg2">
                          <a:lumMod val="60000"/>
                          <a:lumOff val="40000"/>
                        </a:schemeClr>
                      </a:solidFill>
                      <a:prstDash val="solid"/>
                      <a:round/>
                      <a:headEnd type="none" w="med" len="med"/>
                      <a:tailEnd type="none" w="med" len="med"/>
                    </a:lnL>
                    <a:lnR w="19050" cap="flat" cmpd="sng" algn="ctr">
                      <a:solidFill>
                        <a:schemeClr val="bg2">
                          <a:lumMod val="60000"/>
                          <a:lumOff val="40000"/>
                        </a:schemeClr>
                      </a:solidFill>
                      <a:prstDash val="solid"/>
                      <a:round/>
                      <a:headEnd type="none" w="med" len="med"/>
                      <a:tailEnd type="none" w="med" len="med"/>
                    </a:lnR>
                    <a:lnT w="12700" cmpd="sng">
                      <a:noFill/>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sz="1400" b="1" kern="1200" dirty="0">
                          <a:solidFill>
                            <a:schemeClr val="tx2"/>
                          </a:solidFill>
                          <a:latin typeface="+mn-lt"/>
                          <a:ea typeface="+mn-ea"/>
                          <a:cs typeface="+mn-cs"/>
                        </a:rPr>
                        <a:t>ARGENT</a:t>
                      </a:r>
                    </a:p>
                  </a:txBody>
                  <a:tcPr>
                    <a:lnL w="19050" cap="flat" cmpd="sng" algn="ctr">
                      <a:solidFill>
                        <a:schemeClr val="bg2">
                          <a:lumMod val="60000"/>
                          <a:lumOff val="40000"/>
                        </a:schemeClr>
                      </a:solidFill>
                      <a:prstDash val="solid"/>
                      <a:round/>
                      <a:headEnd type="none" w="med" len="med"/>
                      <a:tailEnd type="none" w="med" len="med"/>
                    </a:lnL>
                    <a:lnR w="19050" cap="flat" cmpd="sng" algn="ctr">
                      <a:solidFill>
                        <a:schemeClr val="bg2">
                          <a:lumMod val="60000"/>
                          <a:lumOff val="40000"/>
                        </a:schemeClr>
                      </a:solidFill>
                      <a:prstDash val="solid"/>
                      <a:round/>
                      <a:headEnd type="none" w="med" len="med"/>
                      <a:tailEnd type="none" w="med" len="med"/>
                    </a:lnR>
                    <a:lnT w="12700" cmpd="sng">
                      <a:noFill/>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sz="1400" dirty="0">
                          <a:solidFill>
                            <a:schemeClr val="tx2"/>
                          </a:solidFill>
                        </a:rPr>
                        <a:t>BRONZE</a:t>
                      </a:r>
                    </a:p>
                  </a:txBody>
                  <a:tcPr>
                    <a:lnL w="19050" cap="flat" cmpd="sng" algn="ctr">
                      <a:solidFill>
                        <a:schemeClr val="bg2">
                          <a:lumMod val="60000"/>
                          <a:lumOff val="40000"/>
                        </a:schemeClr>
                      </a:solidFill>
                      <a:prstDash val="solid"/>
                      <a:round/>
                      <a:headEnd type="none" w="med" len="med"/>
                      <a:tailEnd type="none" w="med" len="med"/>
                    </a:lnL>
                    <a:lnR w="28575" cap="flat" cmpd="sng" algn="ctr">
                      <a:solidFill>
                        <a:schemeClr val="bg2"/>
                      </a:solidFill>
                      <a:prstDash val="solid"/>
                      <a:round/>
                      <a:headEnd type="none" w="med" len="med"/>
                      <a:tailEnd type="none" w="med" len="med"/>
                    </a:lnR>
                    <a:lnT w="12700" cmpd="sng">
                      <a:noFill/>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79017376"/>
                  </a:ext>
                </a:extLst>
              </a:tr>
              <a:tr h="369692">
                <a:tc>
                  <a:txBody>
                    <a:bodyPr/>
                    <a:lstStyle/>
                    <a:p>
                      <a:pPr algn="just"/>
                      <a:r>
                        <a:rPr lang="fr-FR" sz="1600" dirty="0">
                          <a:solidFill>
                            <a:schemeClr val="bg1"/>
                          </a:solidFill>
                        </a:rPr>
                        <a:t>Places offertes</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dirty="0"/>
                        <a:t>7</a:t>
                      </a:r>
                    </a:p>
                  </a:txBody>
                  <a:tcPr anchor="ctr">
                    <a:lnL w="12700"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dirty="0"/>
                        <a:t>5</a:t>
                      </a:r>
                    </a:p>
                  </a:txBody>
                  <a:tcPr anchor="ctr">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dirty="0"/>
                        <a:t>3</a:t>
                      </a:r>
                    </a:p>
                  </a:txBody>
                  <a:tcPr anchor="ctr">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dirty="0"/>
                        <a:t>2</a:t>
                      </a:r>
                    </a:p>
                  </a:txBody>
                  <a:tcPr anchor="ctr">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81179981"/>
                  </a:ext>
                </a:extLst>
              </a:tr>
              <a:tr h="1044941">
                <a:tc>
                  <a:txBody>
                    <a:bodyPr/>
                    <a:lstStyle/>
                    <a:p>
                      <a:pPr algn="just"/>
                      <a:r>
                        <a:rPr lang="fr-FR" sz="1600" dirty="0">
                          <a:solidFill>
                            <a:schemeClr val="bg1"/>
                          </a:solidFill>
                        </a:rPr>
                        <a:t>Remise de 30% pour les inscriptions (au delà des places gratuites) sur la Conférence d'Arbitrage 2025 (non cumulable)</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dirty="0"/>
                        <a:t>X</a:t>
                      </a:r>
                    </a:p>
                  </a:txBody>
                  <a:tcPr anchor="ctr">
                    <a:lnL w="12700"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dirty="0"/>
                        <a:t>X</a:t>
                      </a:r>
                    </a:p>
                  </a:txBody>
                  <a:tcPr anchor="ctr">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dirty="0"/>
                        <a:t>X</a:t>
                      </a:r>
                    </a:p>
                  </a:txBody>
                  <a:tcPr anchor="ctr">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fr-FR" dirty="0"/>
                    </a:p>
                  </a:txBody>
                  <a:tcPr anchor="ctr">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943578"/>
                  </a:ext>
                </a:extLst>
              </a:tr>
              <a:tr h="587820">
                <a:tc>
                  <a:txBody>
                    <a:bodyPr/>
                    <a:lstStyle/>
                    <a:p>
                      <a:pPr algn="just"/>
                      <a:r>
                        <a:rPr lang="fr-FR" sz="1600" dirty="0">
                          <a:solidFill>
                            <a:schemeClr val="bg1"/>
                          </a:solidFill>
                        </a:rPr>
                        <a:t>Remise de 20% sur les publications d’ICC (non cumulable avec la remise d'adhésion)</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dirty="0"/>
                        <a:t>X</a:t>
                      </a:r>
                    </a:p>
                  </a:txBody>
                  <a:tcPr anchor="ctr">
                    <a:lnL w="12700"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dirty="0"/>
                        <a:t>X</a:t>
                      </a:r>
                    </a:p>
                  </a:txBody>
                  <a:tcPr anchor="ctr">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a:t>X</a:t>
                      </a:r>
                    </a:p>
                  </a:txBody>
                  <a:tcPr anchor="ctr">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a:t>X</a:t>
                      </a:r>
                    </a:p>
                  </a:txBody>
                  <a:tcPr anchor="ctr">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2170884"/>
                  </a:ext>
                </a:extLst>
              </a:tr>
              <a:tr h="585346">
                <a:tc>
                  <a:txBody>
                    <a:bodyPr/>
                    <a:lstStyle/>
                    <a:p>
                      <a:pPr algn="just"/>
                      <a:r>
                        <a:rPr lang="fr-FR" sz="1600" dirty="0">
                          <a:solidFill>
                            <a:schemeClr val="bg1"/>
                          </a:solidFill>
                        </a:rPr>
                        <a:t>Possibilité de distribuer des goodies aux participants</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dirty="0"/>
                        <a:t>X</a:t>
                      </a:r>
                    </a:p>
                  </a:txBody>
                  <a:tcPr anchor="ctr">
                    <a:lnL w="12700"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dirty="0"/>
                        <a:t>X</a:t>
                      </a:r>
                    </a:p>
                  </a:txBody>
                  <a:tcPr anchor="ctr">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dirty="0"/>
                    </a:p>
                  </a:txBody>
                  <a:tcPr anchor="ctr">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dirty="0"/>
                    </a:p>
                  </a:txBody>
                  <a:tcPr anchor="ctr">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00524687"/>
                  </a:ext>
                </a:extLst>
              </a:tr>
              <a:tr h="831807">
                <a:tc>
                  <a:txBody>
                    <a:bodyPr/>
                    <a:lstStyle/>
                    <a:p>
                      <a:pPr algn="just"/>
                      <a:r>
                        <a:rPr lang="fr-FR" sz="1600" dirty="0">
                          <a:solidFill>
                            <a:schemeClr val="bg1"/>
                          </a:solidFill>
                        </a:rPr>
                        <a:t>Placement stratégique du logo sur les bannières d’ICC France et supports de communication</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dirty="0"/>
                        <a:t>X</a:t>
                      </a:r>
                    </a:p>
                  </a:txBody>
                  <a:tcPr anchor="ctr">
                    <a:lnL w="12700"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dirty="0"/>
                        <a:t>X</a:t>
                      </a:r>
                    </a:p>
                  </a:txBody>
                  <a:tcPr anchor="ctr">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a:t>X</a:t>
                      </a:r>
                    </a:p>
                  </a:txBody>
                  <a:tcPr anchor="ctr">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a:t>X</a:t>
                      </a:r>
                    </a:p>
                  </a:txBody>
                  <a:tcPr anchor="ctr">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08366666"/>
                  </a:ext>
                </a:extLst>
              </a:tr>
              <a:tr h="369692">
                <a:tc>
                  <a:txBody>
                    <a:bodyPr/>
                    <a:lstStyle/>
                    <a:p>
                      <a:pPr algn="just"/>
                      <a:r>
                        <a:rPr lang="fr-FR" sz="1600" dirty="0">
                          <a:solidFill>
                            <a:schemeClr val="bg1"/>
                          </a:solidFill>
                        </a:rPr>
                        <a:t>Accès aux photos de l'événement</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dirty="0"/>
                        <a:t>X</a:t>
                      </a:r>
                    </a:p>
                  </a:txBody>
                  <a:tcPr anchor="ctr">
                    <a:lnL w="12700"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dirty="0"/>
                        <a:t>X</a:t>
                      </a:r>
                    </a:p>
                  </a:txBody>
                  <a:tcPr anchor="ctr">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dirty="0"/>
                        <a:t>X</a:t>
                      </a:r>
                    </a:p>
                  </a:txBody>
                  <a:tcPr anchor="ctr">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a:t>X</a:t>
                      </a:r>
                    </a:p>
                  </a:txBody>
                  <a:tcPr anchor="ctr">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61898881"/>
                  </a:ext>
                </a:extLst>
              </a:tr>
              <a:tr h="585346">
                <a:tc>
                  <a:txBody>
                    <a:bodyPr/>
                    <a:lstStyle/>
                    <a:p>
                      <a:pPr algn="just"/>
                      <a:r>
                        <a:rPr lang="fr-FR" sz="1600" dirty="0">
                          <a:solidFill>
                            <a:schemeClr val="bg1"/>
                          </a:solidFill>
                        </a:rPr>
                        <a:t>Accès prioritaire à la liste des participants (sans données confidentielles)</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dirty="0"/>
                        <a:t>X</a:t>
                      </a:r>
                    </a:p>
                  </a:txBody>
                  <a:tcPr anchor="ctr">
                    <a:lnL w="12700"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dirty="0"/>
                        <a:t>X</a:t>
                      </a:r>
                    </a:p>
                  </a:txBody>
                  <a:tcPr anchor="ctr">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fr-FR" dirty="0"/>
                    </a:p>
                  </a:txBody>
                  <a:tcPr anchor="ctr">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dirty="0"/>
                    </a:p>
                  </a:txBody>
                  <a:tcPr anchor="ctr">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44936551"/>
                  </a:ext>
                </a:extLst>
              </a:tr>
              <a:tr h="767409">
                <a:tc>
                  <a:txBody>
                    <a:bodyPr/>
                    <a:lstStyle/>
                    <a:p>
                      <a:pPr algn="just"/>
                      <a:r>
                        <a:rPr lang="fr-FR" sz="1600" dirty="0">
                          <a:solidFill>
                            <a:schemeClr val="bg1"/>
                          </a:solidFill>
                        </a:rPr>
                        <a:t>Visibilité maximale grâce à une signalétique dédiée sur le lieu (kakemono, vidéo,…)</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dirty="0"/>
                        <a:t>X</a:t>
                      </a:r>
                    </a:p>
                  </a:txBody>
                  <a:tcPr anchor="ctr">
                    <a:lnL w="12700"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dirty="0"/>
                        <a:t>X</a:t>
                      </a:r>
                    </a:p>
                  </a:txBody>
                  <a:tcPr anchor="ctr">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fr-FR" dirty="0"/>
                    </a:p>
                  </a:txBody>
                  <a:tcPr anchor="ctr">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fr-FR" dirty="0"/>
                    </a:p>
                  </a:txBody>
                  <a:tcPr anchor="ctr">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55256327"/>
                  </a:ext>
                </a:extLst>
              </a:tr>
              <a:tr h="587820">
                <a:tc>
                  <a:txBody>
                    <a:bodyPr/>
                    <a:lstStyle/>
                    <a:p>
                      <a:pPr algn="just"/>
                      <a:r>
                        <a:rPr lang="fr-FR" sz="1600" dirty="0">
                          <a:solidFill>
                            <a:schemeClr val="bg1"/>
                          </a:solidFill>
                        </a:rPr>
                        <a:t>Signalétique exclusive dans la zone du cocktail</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a:t>X</a:t>
                      </a:r>
                    </a:p>
                  </a:txBody>
                  <a:tcPr anchor="ctr">
                    <a:lnL w="12700"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fr-FR" dirty="0"/>
                    </a:p>
                  </a:txBody>
                  <a:tcPr anchor="ctr">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fr-FR" dirty="0"/>
                    </a:p>
                  </a:txBody>
                  <a:tcPr anchor="ctr">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fr-FR" dirty="0"/>
                    </a:p>
                  </a:txBody>
                  <a:tcPr anchor="ctr">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007212"/>
                  </a:ext>
                </a:extLst>
              </a:tr>
              <a:tr h="585346">
                <a:tc>
                  <a:txBody>
                    <a:bodyPr/>
                    <a:lstStyle/>
                    <a:p>
                      <a:pPr algn="just"/>
                      <a:r>
                        <a:rPr lang="fr-FR" sz="1600" dirty="0">
                          <a:solidFill>
                            <a:schemeClr val="bg1"/>
                          </a:solidFill>
                        </a:rPr>
                        <a:t>Mise en avant de votre marque sur l’application ICC DRS, avec profil inclus</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a:t>X</a:t>
                      </a:r>
                    </a:p>
                  </a:txBody>
                  <a:tcPr anchor="ctr">
                    <a:lnL w="12700"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dirty="0"/>
                        <a:t>X</a:t>
                      </a:r>
                    </a:p>
                  </a:txBody>
                  <a:tcPr anchor="ctr">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fr-FR" dirty="0"/>
                    </a:p>
                  </a:txBody>
                  <a:tcPr anchor="ctr">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fr-FR" dirty="0"/>
                    </a:p>
                  </a:txBody>
                  <a:tcPr anchor="ctr">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84308971"/>
                  </a:ext>
                </a:extLst>
              </a:tr>
            </a:tbl>
          </a:graphicData>
        </a:graphic>
      </p:graphicFrame>
      <p:pic>
        <p:nvPicPr>
          <p:cNvPr id="3" name="Image 2">
            <a:extLst>
              <a:ext uri="{FF2B5EF4-FFF2-40B4-BE49-F238E27FC236}">
                <a16:creationId xmlns:a16="http://schemas.microsoft.com/office/drawing/2014/main" id="{0ADF82F1-21B0-4D61-81D3-A69B1FC5A5E9}"/>
              </a:ext>
            </a:extLst>
          </p:cNvPr>
          <p:cNvPicPr>
            <a:picLocks noChangeAspect="1"/>
          </p:cNvPicPr>
          <p:nvPr/>
        </p:nvPicPr>
        <p:blipFill>
          <a:blip r:embed="rId3"/>
          <a:stretch>
            <a:fillRect/>
          </a:stretch>
        </p:blipFill>
        <p:spPr>
          <a:xfrm>
            <a:off x="2489030" y="5842052"/>
            <a:ext cx="1905000" cy="1114425"/>
          </a:xfrm>
          <a:prstGeom prst="rect">
            <a:avLst/>
          </a:prstGeom>
        </p:spPr>
      </p:pic>
      <p:pic>
        <p:nvPicPr>
          <p:cNvPr id="6" name="Image 5" descr="Une image contenant texte, Police, Graphique, logo&#10;&#10;Le contenu généré par l’IA peut être incorrect.">
            <a:extLst>
              <a:ext uri="{FF2B5EF4-FFF2-40B4-BE49-F238E27FC236}">
                <a16:creationId xmlns:a16="http://schemas.microsoft.com/office/drawing/2014/main" id="{A176894E-7444-1012-62F4-A3FA5F9056AF}"/>
              </a:ext>
            </a:extLst>
          </p:cNvPr>
          <p:cNvPicPr>
            <a:picLocks noChangeAspect="1"/>
          </p:cNvPicPr>
          <p:nvPr/>
        </p:nvPicPr>
        <p:blipFill>
          <a:blip r:embed="rId4"/>
          <a:stretch>
            <a:fillRect/>
          </a:stretch>
        </p:blipFill>
        <p:spPr>
          <a:xfrm>
            <a:off x="162964" y="5969442"/>
            <a:ext cx="1763145" cy="738884"/>
          </a:xfrm>
          <a:prstGeom prst="rect">
            <a:avLst/>
          </a:prstGeom>
        </p:spPr>
      </p:pic>
    </p:spTree>
    <p:extLst>
      <p:ext uri="{BB962C8B-B14F-4D97-AF65-F5344CB8AC3E}">
        <p14:creationId xmlns:p14="http://schemas.microsoft.com/office/powerpoint/2010/main" val="3235448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E6114-4B94-E36C-2052-57794E4B978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2C9E86A-CAC6-04B0-976E-90692564723E}"/>
              </a:ext>
            </a:extLst>
          </p:cNvPr>
          <p:cNvSpPr>
            <a:spLocks noGrp="1"/>
          </p:cNvSpPr>
          <p:nvPr>
            <p:ph type="title"/>
          </p:nvPr>
        </p:nvSpPr>
        <p:spPr>
          <a:xfrm>
            <a:off x="350008" y="2888588"/>
            <a:ext cx="3224465" cy="654550"/>
          </a:xfrm>
        </p:spPr>
        <p:txBody>
          <a:bodyPr/>
          <a:lstStyle/>
          <a:p>
            <a:r>
              <a:rPr lang="en-US" b="1" dirty="0" err="1"/>
              <a:t>Ils</a:t>
            </a:r>
            <a:r>
              <a:rPr lang="en-US" b="1" dirty="0"/>
              <a:t> nous </a:t>
            </a:r>
            <a:r>
              <a:rPr lang="en-US" b="1" dirty="0" err="1"/>
              <a:t>ont</a:t>
            </a:r>
            <a:r>
              <a:rPr lang="en-US" b="1" dirty="0"/>
              <a:t> fait </a:t>
            </a:r>
            <a:r>
              <a:rPr lang="en-US" b="1" dirty="0" err="1"/>
              <a:t>confiance</a:t>
            </a:r>
            <a:endParaRPr lang="en-GB" b="1" dirty="0"/>
          </a:p>
        </p:txBody>
      </p:sp>
      <p:pic>
        <p:nvPicPr>
          <p:cNvPr id="17" name="Image 16" descr="Une image contenant blanc, Police, texte, conception&#10;&#10;Le contenu généré par l’IA peut être incorrect.">
            <a:extLst>
              <a:ext uri="{FF2B5EF4-FFF2-40B4-BE49-F238E27FC236}">
                <a16:creationId xmlns:a16="http://schemas.microsoft.com/office/drawing/2014/main" id="{E75AD8DE-71FC-6EAE-DADB-F3AA7B18E8FA}"/>
              </a:ext>
            </a:extLst>
          </p:cNvPr>
          <p:cNvPicPr>
            <a:picLocks noChangeAspect="1"/>
          </p:cNvPicPr>
          <p:nvPr/>
        </p:nvPicPr>
        <p:blipFill>
          <a:blip r:embed="rId3"/>
          <a:stretch>
            <a:fillRect/>
          </a:stretch>
        </p:blipFill>
        <p:spPr>
          <a:xfrm>
            <a:off x="4265264" y="4726537"/>
            <a:ext cx="3350553" cy="1762725"/>
          </a:xfrm>
          <a:prstGeom prst="rect">
            <a:avLst/>
          </a:prstGeom>
        </p:spPr>
      </p:pic>
      <p:sp>
        <p:nvSpPr>
          <p:cNvPr id="4" name="Espace réservé du numéro de diapositive 3">
            <a:extLst>
              <a:ext uri="{FF2B5EF4-FFF2-40B4-BE49-F238E27FC236}">
                <a16:creationId xmlns:a16="http://schemas.microsoft.com/office/drawing/2014/main" id="{B305DF96-DD2E-FDBA-318D-14398510D27B}"/>
              </a:ext>
            </a:extLst>
          </p:cNvPr>
          <p:cNvSpPr>
            <a:spLocks noGrp="1"/>
          </p:cNvSpPr>
          <p:nvPr>
            <p:ph type="sldNum" sz="quarter" idx="4"/>
          </p:nvPr>
        </p:nvSpPr>
        <p:spPr/>
        <p:txBody>
          <a:bodyPr/>
          <a:lstStyle/>
          <a:p>
            <a:fld id="{78A75652-2DD9-2242-928B-C4408E21A69B}" type="slidenum">
              <a:rPr lang="en-GB" smtClean="0"/>
              <a:pPr/>
              <a:t>6</a:t>
            </a:fld>
            <a:endParaRPr lang="en-GB" dirty="0"/>
          </a:p>
        </p:txBody>
      </p:sp>
      <p:pic>
        <p:nvPicPr>
          <p:cNvPr id="10" name="Image 9" descr="Une image contenant Police, logo, symbole, blanc&#10;&#10;Le contenu généré par l’IA peut être incorrect.">
            <a:extLst>
              <a:ext uri="{FF2B5EF4-FFF2-40B4-BE49-F238E27FC236}">
                <a16:creationId xmlns:a16="http://schemas.microsoft.com/office/drawing/2014/main" id="{D4EAD673-A8E3-668F-F18D-375AF2667FAE}"/>
              </a:ext>
            </a:extLst>
          </p:cNvPr>
          <p:cNvPicPr>
            <a:picLocks noChangeAspect="1"/>
          </p:cNvPicPr>
          <p:nvPr/>
        </p:nvPicPr>
        <p:blipFill>
          <a:blip r:embed="rId4"/>
          <a:stretch>
            <a:fillRect/>
          </a:stretch>
        </p:blipFill>
        <p:spPr>
          <a:xfrm>
            <a:off x="4439920" y="52138"/>
            <a:ext cx="2694939" cy="2694939"/>
          </a:xfrm>
          <a:prstGeom prst="rect">
            <a:avLst/>
          </a:prstGeom>
        </p:spPr>
      </p:pic>
      <p:pic>
        <p:nvPicPr>
          <p:cNvPr id="13" name="Image 12" descr="Une image contenant Police, blanc, logo, Graphique&#10;&#10;Le contenu généré par l’IA peut être incorrect.">
            <a:extLst>
              <a:ext uri="{FF2B5EF4-FFF2-40B4-BE49-F238E27FC236}">
                <a16:creationId xmlns:a16="http://schemas.microsoft.com/office/drawing/2014/main" id="{F375E65E-36C5-8A0F-8F99-AF71162A97D6}"/>
              </a:ext>
            </a:extLst>
          </p:cNvPr>
          <p:cNvPicPr>
            <a:picLocks noChangeAspect="1"/>
          </p:cNvPicPr>
          <p:nvPr/>
        </p:nvPicPr>
        <p:blipFill>
          <a:blip r:embed="rId5"/>
          <a:stretch>
            <a:fillRect/>
          </a:stretch>
        </p:blipFill>
        <p:spPr>
          <a:xfrm>
            <a:off x="6876177" y="0"/>
            <a:ext cx="2694939" cy="2694939"/>
          </a:xfrm>
          <a:prstGeom prst="rect">
            <a:avLst/>
          </a:prstGeom>
        </p:spPr>
      </p:pic>
      <p:pic>
        <p:nvPicPr>
          <p:cNvPr id="15" name="Image 14" descr="Une image contenant Graphique, logo, rouge, graphisme&#10;&#10;Le contenu généré par l’IA peut être incorrect.">
            <a:extLst>
              <a:ext uri="{FF2B5EF4-FFF2-40B4-BE49-F238E27FC236}">
                <a16:creationId xmlns:a16="http://schemas.microsoft.com/office/drawing/2014/main" id="{BE301A04-BC57-04BA-6942-E19229DE379E}"/>
              </a:ext>
            </a:extLst>
          </p:cNvPr>
          <p:cNvPicPr>
            <a:picLocks noChangeAspect="1"/>
          </p:cNvPicPr>
          <p:nvPr/>
        </p:nvPicPr>
        <p:blipFill>
          <a:blip r:embed="rId6"/>
          <a:stretch>
            <a:fillRect/>
          </a:stretch>
        </p:blipFill>
        <p:spPr>
          <a:xfrm>
            <a:off x="9715925" y="218359"/>
            <a:ext cx="2181749" cy="2181749"/>
          </a:xfrm>
          <a:prstGeom prst="rect">
            <a:avLst/>
          </a:prstGeom>
        </p:spPr>
      </p:pic>
      <p:pic>
        <p:nvPicPr>
          <p:cNvPr id="19" name="Image 18" descr="Une image contenant rouge&#10;&#10;Le contenu généré par l’IA peut être incorrect.">
            <a:extLst>
              <a:ext uri="{FF2B5EF4-FFF2-40B4-BE49-F238E27FC236}">
                <a16:creationId xmlns:a16="http://schemas.microsoft.com/office/drawing/2014/main" id="{BC159386-C2CE-27B4-F5EE-6DA341B64BC5}"/>
              </a:ext>
            </a:extLst>
          </p:cNvPr>
          <p:cNvPicPr>
            <a:picLocks noChangeAspect="1"/>
          </p:cNvPicPr>
          <p:nvPr/>
        </p:nvPicPr>
        <p:blipFill>
          <a:blip r:embed="rId7"/>
          <a:stretch>
            <a:fillRect/>
          </a:stretch>
        </p:blipFill>
        <p:spPr>
          <a:xfrm>
            <a:off x="3968828" y="2519680"/>
            <a:ext cx="2266788" cy="2266788"/>
          </a:xfrm>
          <a:prstGeom prst="rect">
            <a:avLst/>
          </a:prstGeom>
        </p:spPr>
      </p:pic>
      <p:pic>
        <p:nvPicPr>
          <p:cNvPr id="21" name="Image 20" descr="Une image contenant capture d’écran, noir, Police, conception&#10;&#10;Le contenu généré par l’IA peut être incorrect.">
            <a:extLst>
              <a:ext uri="{FF2B5EF4-FFF2-40B4-BE49-F238E27FC236}">
                <a16:creationId xmlns:a16="http://schemas.microsoft.com/office/drawing/2014/main" id="{CCDAE4C8-3CBF-532D-DF56-32C902A408D8}"/>
              </a:ext>
            </a:extLst>
          </p:cNvPr>
          <p:cNvPicPr>
            <a:picLocks noChangeAspect="1"/>
          </p:cNvPicPr>
          <p:nvPr/>
        </p:nvPicPr>
        <p:blipFill>
          <a:blip r:embed="rId8"/>
          <a:stretch>
            <a:fillRect/>
          </a:stretch>
        </p:blipFill>
        <p:spPr>
          <a:xfrm>
            <a:off x="6635676" y="2940726"/>
            <a:ext cx="1673039" cy="1673039"/>
          </a:xfrm>
          <a:prstGeom prst="rect">
            <a:avLst/>
          </a:prstGeom>
        </p:spPr>
      </p:pic>
      <p:pic>
        <p:nvPicPr>
          <p:cNvPr id="23" name="Image 22" descr="Une image contenant symbole, Rectangle, logo, ligne&#10;&#10;Le contenu généré par l’IA peut être incorrect.">
            <a:extLst>
              <a:ext uri="{FF2B5EF4-FFF2-40B4-BE49-F238E27FC236}">
                <a16:creationId xmlns:a16="http://schemas.microsoft.com/office/drawing/2014/main" id="{4445ED3E-90A3-39D6-697A-8692EC4423C8}"/>
              </a:ext>
            </a:extLst>
          </p:cNvPr>
          <p:cNvPicPr>
            <a:picLocks noChangeAspect="1"/>
          </p:cNvPicPr>
          <p:nvPr/>
        </p:nvPicPr>
        <p:blipFill>
          <a:blip r:embed="rId9"/>
          <a:stretch>
            <a:fillRect/>
          </a:stretch>
        </p:blipFill>
        <p:spPr>
          <a:xfrm>
            <a:off x="7786241" y="5109071"/>
            <a:ext cx="1059224" cy="1059224"/>
          </a:xfrm>
          <a:prstGeom prst="rect">
            <a:avLst/>
          </a:prstGeom>
        </p:spPr>
      </p:pic>
      <p:pic>
        <p:nvPicPr>
          <p:cNvPr id="25" name="Image 24" descr="Une image contenant rouge, Police, Graphique, logo&#10;&#10;Le contenu généré par l’IA peut être incorrect.">
            <a:extLst>
              <a:ext uri="{FF2B5EF4-FFF2-40B4-BE49-F238E27FC236}">
                <a16:creationId xmlns:a16="http://schemas.microsoft.com/office/drawing/2014/main" id="{4542825E-9144-72FD-E52C-8C74A722C8FA}"/>
              </a:ext>
            </a:extLst>
          </p:cNvPr>
          <p:cNvPicPr>
            <a:picLocks noChangeAspect="1"/>
          </p:cNvPicPr>
          <p:nvPr/>
        </p:nvPicPr>
        <p:blipFill>
          <a:blip r:embed="rId10"/>
          <a:stretch>
            <a:fillRect/>
          </a:stretch>
        </p:blipFill>
        <p:spPr>
          <a:xfrm>
            <a:off x="9186313" y="5109072"/>
            <a:ext cx="1059223" cy="1059223"/>
          </a:xfrm>
          <a:prstGeom prst="rect">
            <a:avLst/>
          </a:prstGeom>
        </p:spPr>
      </p:pic>
      <p:pic>
        <p:nvPicPr>
          <p:cNvPr id="27" name="Image 26" descr="Une image contenant Police, logo, Graphique, blanc&#10;&#10;Le contenu généré par l’IA peut être incorrect.">
            <a:extLst>
              <a:ext uri="{FF2B5EF4-FFF2-40B4-BE49-F238E27FC236}">
                <a16:creationId xmlns:a16="http://schemas.microsoft.com/office/drawing/2014/main" id="{C7CF0B1A-2842-2917-C0D0-03E883524818}"/>
              </a:ext>
            </a:extLst>
          </p:cNvPr>
          <p:cNvPicPr>
            <a:picLocks noChangeAspect="1"/>
          </p:cNvPicPr>
          <p:nvPr/>
        </p:nvPicPr>
        <p:blipFill>
          <a:blip r:embed="rId11"/>
          <a:stretch>
            <a:fillRect/>
          </a:stretch>
        </p:blipFill>
        <p:spPr>
          <a:xfrm>
            <a:off x="8344673" y="2577355"/>
            <a:ext cx="2181749" cy="2181749"/>
          </a:xfrm>
          <a:prstGeom prst="rect">
            <a:avLst/>
          </a:prstGeom>
        </p:spPr>
      </p:pic>
      <p:pic>
        <p:nvPicPr>
          <p:cNvPr id="29" name="Image 28" descr="Une image contenant texte, Police, Graphique, logo&#10;&#10;Le contenu généré par l’IA peut être incorrect.">
            <a:extLst>
              <a:ext uri="{FF2B5EF4-FFF2-40B4-BE49-F238E27FC236}">
                <a16:creationId xmlns:a16="http://schemas.microsoft.com/office/drawing/2014/main" id="{1B6CA3CB-A882-184C-DDC7-05D3FF544561}"/>
              </a:ext>
            </a:extLst>
          </p:cNvPr>
          <p:cNvPicPr>
            <a:picLocks noChangeAspect="1"/>
          </p:cNvPicPr>
          <p:nvPr/>
        </p:nvPicPr>
        <p:blipFill>
          <a:blip r:embed="rId12"/>
          <a:stretch>
            <a:fillRect/>
          </a:stretch>
        </p:blipFill>
        <p:spPr>
          <a:xfrm>
            <a:off x="10411747" y="2888588"/>
            <a:ext cx="1686561" cy="1686561"/>
          </a:xfrm>
          <a:prstGeom prst="rect">
            <a:avLst/>
          </a:prstGeom>
        </p:spPr>
      </p:pic>
      <p:pic>
        <p:nvPicPr>
          <p:cNvPr id="5" name="Image 4" descr="Une image contenant symbole, Rectangle, Graphique, conception&#10;&#10;Le contenu généré par l’IA peut être incorrect.">
            <a:extLst>
              <a:ext uri="{FF2B5EF4-FFF2-40B4-BE49-F238E27FC236}">
                <a16:creationId xmlns:a16="http://schemas.microsoft.com/office/drawing/2014/main" id="{D179DD2D-F578-B567-5BDE-EA5A78527168}"/>
              </a:ext>
            </a:extLst>
          </p:cNvPr>
          <p:cNvPicPr>
            <a:picLocks noChangeAspect="1"/>
          </p:cNvPicPr>
          <p:nvPr/>
        </p:nvPicPr>
        <p:blipFill>
          <a:blip r:embed="rId13"/>
          <a:stretch>
            <a:fillRect/>
          </a:stretch>
        </p:blipFill>
        <p:spPr>
          <a:xfrm>
            <a:off x="10586384" y="4924599"/>
            <a:ext cx="1198255" cy="1198255"/>
          </a:xfrm>
          <a:prstGeom prst="rect">
            <a:avLst/>
          </a:prstGeom>
        </p:spPr>
      </p:pic>
      <p:pic>
        <p:nvPicPr>
          <p:cNvPr id="3" name="Image 2" descr="Une image contenant texte, Police, Graphique, logo&#10;&#10;Le contenu généré par l’IA peut être incorrect.">
            <a:extLst>
              <a:ext uri="{FF2B5EF4-FFF2-40B4-BE49-F238E27FC236}">
                <a16:creationId xmlns:a16="http://schemas.microsoft.com/office/drawing/2014/main" id="{A2DDEB2E-8906-4E76-DC57-ECBB53AF21AC}"/>
              </a:ext>
            </a:extLst>
          </p:cNvPr>
          <p:cNvPicPr>
            <a:picLocks noChangeAspect="1"/>
          </p:cNvPicPr>
          <p:nvPr/>
        </p:nvPicPr>
        <p:blipFill>
          <a:blip r:embed="rId14"/>
          <a:stretch>
            <a:fillRect/>
          </a:stretch>
        </p:blipFill>
        <p:spPr>
          <a:xfrm>
            <a:off x="155416" y="5942709"/>
            <a:ext cx="1561905" cy="654550"/>
          </a:xfrm>
          <a:prstGeom prst="rect">
            <a:avLst/>
          </a:prstGeom>
        </p:spPr>
      </p:pic>
    </p:spTree>
    <p:extLst>
      <p:ext uri="{BB962C8B-B14F-4D97-AF65-F5344CB8AC3E}">
        <p14:creationId xmlns:p14="http://schemas.microsoft.com/office/powerpoint/2010/main" val="138741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78D76BD-755B-8824-4FFA-5C1258C816E9}"/>
            </a:ext>
          </a:extLst>
        </p:cNvPr>
        <p:cNvGrpSpPr/>
        <p:nvPr/>
      </p:nvGrpSpPr>
      <p:grpSpPr>
        <a:xfrm>
          <a:off x="0" y="0"/>
          <a:ext cx="0" cy="0"/>
          <a:chOff x="0" y="0"/>
          <a:chExt cx="0" cy="0"/>
        </a:xfrm>
      </p:grpSpPr>
      <p:pic>
        <p:nvPicPr>
          <p:cNvPr id="44" name="Image 43" descr="Une image contenant intérieur, meubles, hall, Salle&#10;&#10;Le contenu généré par l’IA peut être incorrect.">
            <a:extLst>
              <a:ext uri="{FF2B5EF4-FFF2-40B4-BE49-F238E27FC236}">
                <a16:creationId xmlns:a16="http://schemas.microsoft.com/office/drawing/2014/main" id="{717090BF-9289-967B-4D87-BBDCCA0696F8}"/>
              </a:ext>
            </a:extLst>
          </p:cNvPr>
          <p:cNvPicPr/>
          <p:nvPr/>
        </p:nvPicPr>
        <p:blipFill>
          <a:blip r:embed="rId3" cstate="print"/>
          <a:srcRect t="19311" r="1" b="23437"/>
          <a:stretch>
            <a:fillRect/>
          </a:stretch>
        </p:blipFill>
        <p:spPr>
          <a:xfrm>
            <a:off x="4008217" y="460183"/>
            <a:ext cx="8025495" cy="3067040"/>
          </a:xfrm>
          <a:prstGeom prst="rect">
            <a:avLst/>
          </a:prstGeom>
        </p:spPr>
      </p:pic>
      <p:sp>
        <p:nvSpPr>
          <p:cNvPr id="49" name="Freeform: Shape 48">
            <a:extLst>
              <a:ext uri="{FF2B5EF4-FFF2-40B4-BE49-F238E27FC236}">
                <a16:creationId xmlns:a16="http://schemas.microsoft.com/office/drawing/2014/main" id="{0F6E9475-E4DA-F407-223B-B946809825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472"/>
            <a:ext cx="5155454" cy="4845530"/>
          </a:xfrm>
          <a:custGeom>
            <a:avLst/>
            <a:gdLst>
              <a:gd name="connsiteX0" fmla="*/ 0 w 5155454"/>
              <a:gd name="connsiteY0" fmla="*/ 0 h 4845530"/>
              <a:gd name="connsiteX1" fmla="*/ 4766270 w 5155454"/>
              <a:gd name="connsiteY1" fmla="*/ 0 h 4845530"/>
              <a:gd name="connsiteX2" fmla="*/ 4896671 w 5155454"/>
              <a:gd name="connsiteY2" fmla="*/ 270697 h 4845530"/>
              <a:gd name="connsiteX3" fmla="*/ 5155454 w 5155454"/>
              <a:gd name="connsiteY3" fmla="*/ 1552495 h 4845530"/>
              <a:gd name="connsiteX4" fmla="*/ 1862419 w 5155454"/>
              <a:gd name="connsiteY4" fmla="*/ 4845530 h 4845530"/>
              <a:gd name="connsiteX5" fmla="*/ 21252 w 5155454"/>
              <a:gd name="connsiteY5" fmla="*/ 4283132 h 4845530"/>
              <a:gd name="connsiteX6" fmla="*/ 0 w 5155454"/>
              <a:gd name="connsiteY6" fmla="*/ 4267240 h 4845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55454" h="4845530">
                <a:moveTo>
                  <a:pt x="0" y="0"/>
                </a:moveTo>
                <a:lnTo>
                  <a:pt x="4766270" y="0"/>
                </a:lnTo>
                <a:lnTo>
                  <a:pt x="4896671" y="270697"/>
                </a:lnTo>
                <a:cubicBezTo>
                  <a:pt x="5063308" y="664671"/>
                  <a:pt x="5155454" y="1097822"/>
                  <a:pt x="5155454" y="1552495"/>
                </a:cubicBezTo>
                <a:cubicBezTo>
                  <a:pt x="5155454" y="3371188"/>
                  <a:pt x="3681112" y="4845530"/>
                  <a:pt x="1862419" y="4845530"/>
                </a:cubicBezTo>
                <a:cubicBezTo>
                  <a:pt x="1180409" y="4845530"/>
                  <a:pt x="546824" y="4638201"/>
                  <a:pt x="21252" y="4283132"/>
                </a:cubicBezTo>
                <a:lnTo>
                  <a:pt x="0" y="426724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Image 5" descr="Une image contenant habits, homme, intérieur, personne&#10;&#10;Le contenu généré par l’IA peut être incorrect.">
            <a:extLst>
              <a:ext uri="{FF2B5EF4-FFF2-40B4-BE49-F238E27FC236}">
                <a16:creationId xmlns:a16="http://schemas.microsoft.com/office/drawing/2014/main" id="{84A35B8D-F5A6-9385-89D8-5B0CC2B2700A}"/>
              </a:ext>
            </a:extLst>
          </p:cNvPr>
          <p:cNvPicPr>
            <a:picLocks noChangeAspect="1"/>
          </p:cNvPicPr>
          <p:nvPr/>
        </p:nvPicPr>
        <p:blipFill>
          <a:blip r:embed="rId4"/>
          <a:srcRect l="13895" r="15134" b="1"/>
          <a:stretch>
            <a:fillRect/>
          </a:stretch>
        </p:blipFill>
        <p:spPr>
          <a:xfrm>
            <a:off x="138355" y="229677"/>
            <a:ext cx="5017099" cy="4718647"/>
          </a:xfrm>
          <a:custGeom>
            <a:avLst/>
            <a:gdLst/>
            <a:ahLst/>
            <a:cxnLst/>
            <a:rect l="l" t="t" r="r" b="b"/>
            <a:pathLst>
              <a:path w="5017099" h="4718647">
                <a:moveTo>
                  <a:pt x="0" y="0"/>
                </a:moveTo>
                <a:lnTo>
                  <a:pt x="4599738" y="0"/>
                </a:lnTo>
                <a:lnTo>
                  <a:pt x="4636346" y="60259"/>
                </a:lnTo>
                <a:cubicBezTo>
                  <a:pt x="4879170" y="507256"/>
                  <a:pt x="5017099" y="1019504"/>
                  <a:pt x="5017099" y="1563967"/>
                </a:cubicBezTo>
                <a:cubicBezTo>
                  <a:pt x="5017099" y="3306249"/>
                  <a:pt x="3604701" y="4718647"/>
                  <a:pt x="1862419" y="4718647"/>
                </a:cubicBezTo>
                <a:cubicBezTo>
                  <a:pt x="1209063" y="4718647"/>
                  <a:pt x="602098" y="4520029"/>
                  <a:pt x="98607" y="4179877"/>
                </a:cubicBezTo>
                <a:lnTo>
                  <a:pt x="0" y="4106140"/>
                </a:lnTo>
                <a:close/>
              </a:path>
            </a:pathLst>
          </a:custGeom>
        </p:spPr>
      </p:pic>
      <p:sp>
        <p:nvSpPr>
          <p:cNvPr id="51" name="Freeform: Shape 50">
            <a:extLst>
              <a:ext uri="{FF2B5EF4-FFF2-40B4-BE49-F238E27FC236}">
                <a16:creationId xmlns:a16="http://schemas.microsoft.com/office/drawing/2014/main" id="{23BF1ACB-10C2-96C0-92EC-9357CD11CB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8480" y="1563968"/>
            <a:ext cx="6043520" cy="5294033"/>
          </a:xfrm>
          <a:custGeom>
            <a:avLst/>
            <a:gdLst>
              <a:gd name="connsiteX0" fmla="*/ 3600823 w 6043520"/>
              <a:gd name="connsiteY0" fmla="*/ 0 h 5294033"/>
              <a:gd name="connsiteX1" fmla="*/ 5891281 w 6043520"/>
              <a:gd name="connsiteY1" fmla="*/ 822253 h 5294033"/>
              <a:gd name="connsiteX2" fmla="*/ 6043520 w 6043520"/>
              <a:gd name="connsiteY2" fmla="*/ 960617 h 5294033"/>
              <a:gd name="connsiteX3" fmla="*/ 6043520 w 6043520"/>
              <a:gd name="connsiteY3" fmla="*/ 5294033 h 5294033"/>
              <a:gd name="connsiteX4" fmla="*/ 423445 w 6043520"/>
              <a:gd name="connsiteY4" fmla="*/ 5294033 h 5294033"/>
              <a:gd name="connsiteX5" fmla="*/ 282971 w 6043520"/>
              <a:gd name="connsiteY5" fmla="*/ 5002426 h 5294033"/>
              <a:gd name="connsiteX6" fmla="*/ 0 w 6043520"/>
              <a:gd name="connsiteY6" fmla="*/ 3600823 h 5294033"/>
              <a:gd name="connsiteX7" fmla="*/ 3600823 w 6043520"/>
              <a:gd name="connsiteY7" fmla="*/ 0 h 5294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43520" h="5294033">
                <a:moveTo>
                  <a:pt x="3600823" y="0"/>
                </a:moveTo>
                <a:cubicBezTo>
                  <a:pt x="4470871" y="0"/>
                  <a:pt x="5268847" y="308574"/>
                  <a:pt x="5891281" y="822253"/>
                </a:cubicBezTo>
                <a:lnTo>
                  <a:pt x="6043520" y="960617"/>
                </a:lnTo>
                <a:lnTo>
                  <a:pt x="6043520" y="5294033"/>
                </a:lnTo>
                <a:lnTo>
                  <a:pt x="423445" y="5294033"/>
                </a:lnTo>
                <a:lnTo>
                  <a:pt x="282971" y="5002426"/>
                </a:lnTo>
                <a:cubicBezTo>
                  <a:pt x="100759" y="4571630"/>
                  <a:pt x="0" y="4097993"/>
                  <a:pt x="0" y="3600823"/>
                </a:cubicBezTo>
                <a:cubicBezTo>
                  <a:pt x="0" y="1612143"/>
                  <a:pt x="1612143" y="0"/>
                  <a:pt x="360082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3" name="Image 42" descr="Une image contenant habits, homme, intérieur, personne&#10;&#10;Le contenu généré par l’IA peut être incorrect.">
            <a:extLst>
              <a:ext uri="{FF2B5EF4-FFF2-40B4-BE49-F238E27FC236}">
                <a16:creationId xmlns:a16="http://schemas.microsoft.com/office/drawing/2014/main" id="{A8BD6BA4-7043-2683-1E51-AF745466AB11}"/>
              </a:ext>
            </a:extLst>
          </p:cNvPr>
          <p:cNvPicPr/>
          <p:nvPr/>
        </p:nvPicPr>
        <p:blipFill>
          <a:blip r:embed="rId5" cstate="print"/>
          <a:srcRect l="22898" r="653" b="-2"/>
          <a:stretch>
            <a:fillRect/>
          </a:stretch>
        </p:blipFill>
        <p:spPr>
          <a:xfrm>
            <a:off x="6283728" y="1699214"/>
            <a:ext cx="5908273" cy="5158786"/>
          </a:xfrm>
          <a:custGeom>
            <a:avLst/>
            <a:gdLst/>
            <a:ahLst/>
            <a:cxnLst/>
            <a:rect l="l" t="t" r="r" b="b"/>
            <a:pathLst>
              <a:path w="5908273" h="5158786">
                <a:moveTo>
                  <a:pt x="3465576" y="0"/>
                </a:moveTo>
                <a:cubicBezTo>
                  <a:pt x="4302945" y="0"/>
                  <a:pt x="5070948" y="296984"/>
                  <a:pt x="5670004" y="791369"/>
                </a:cubicBezTo>
                <a:lnTo>
                  <a:pt x="5908273" y="1007923"/>
                </a:lnTo>
                <a:lnTo>
                  <a:pt x="5908273" y="5158786"/>
                </a:lnTo>
                <a:lnTo>
                  <a:pt x="443374" y="5158786"/>
                </a:lnTo>
                <a:lnTo>
                  <a:pt x="418277" y="5117476"/>
                </a:lnTo>
                <a:cubicBezTo>
                  <a:pt x="151523" y="4626427"/>
                  <a:pt x="0" y="4063697"/>
                  <a:pt x="0" y="3465576"/>
                </a:cubicBezTo>
                <a:cubicBezTo>
                  <a:pt x="0" y="1551591"/>
                  <a:pt x="1551591" y="0"/>
                  <a:pt x="3465576" y="0"/>
                </a:cubicBezTo>
                <a:close/>
              </a:path>
            </a:pathLst>
          </a:custGeom>
        </p:spPr>
      </p:pic>
      <p:sp>
        <p:nvSpPr>
          <p:cNvPr id="53" name="Oval 52">
            <a:extLst>
              <a:ext uri="{FF2B5EF4-FFF2-40B4-BE49-F238E27FC236}">
                <a16:creationId xmlns:a16="http://schemas.microsoft.com/office/drawing/2014/main" id="{4D8429BC-9D27-7109-73F0-89680D2F74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50534" y="1716727"/>
            <a:ext cx="4572000" cy="45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Image 2" descr="Une image contenant intérieur, habits, personne, Visage humain&#10;&#10;Le contenu généré par l’IA peut être incorrect.">
            <a:extLst>
              <a:ext uri="{FF2B5EF4-FFF2-40B4-BE49-F238E27FC236}">
                <a16:creationId xmlns:a16="http://schemas.microsoft.com/office/drawing/2014/main" id="{3A7A27D5-C211-D207-D9ED-E34EDA345728}"/>
              </a:ext>
            </a:extLst>
          </p:cNvPr>
          <p:cNvPicPr>
            <a:picLocks noChangeAspect="1"/>
          </p:cNvPicPr>
          <p:nvPr/>
        </p:nvPicPr>
        <p:blipFill>
          <a:blip r:embed="rId6"/>
          <a:srcRect l="16980" r="16269" b="-1"/>
          <a:stretch>
            <a:fillRect/>
          </a:stretch>
        </p:blipFill>
        <p:spPr>
          <a:xfrm>
            <a:off x="3287694" y="1853886"/>
            <a:ext cx="4297680" cy="4297680"/>
          </a:xfrm>
          <a:custGeom>
            <a:avLst/>
            <a:gdLst/>
            <a:ahLst/>
            <a:cxnLst/>
            <a:rect l="l" t="t" r="r" b="b"/>
            <a:pathLst>
              <a:path w="4297680" h="4297680">
                <a:moveTo>
                  <a:pt x="2148840" y="0"/>
                </a:moveTo>
                <a:cubicBezTo>
                  <a:pt x="3335612" y="0"/>
                  <a:pt x="4297680" y="962068"/>
                  <a:pt x="4297680" y="2148840"/>
                </a:cubicBezTo>
                <a:cubicBezTo>
                  <a:pt x="4297680" y="3335612"/>
                  <a:pt x="3335612" y="4297680"/>
                  <a:pt x="2148840" y="4297680"/>
                </a:cubicBezTo>
                <a:cubicBezTo>
                  <a:pt x="962068" y="4297680"/>
                  <a:pt x="0" y="3335612"/>
                  <a:pt x="0" y="2148840"/>
                </a:cubicBezTo>
                <a:cubicBezTo>
                  <a:pt x="0" y="962068"/>
                  <a:pt x="962068" y="0"/>
                  <a:pt x="2148840" y="0"/>
                </a:cubicBezTo>
                <a:close/>
              </a:path>
            </a:pathLst>
          </a:custGeom>
        </p:spPr>
      </p:pic>
      <p:sp>
        <p:nvSpPr>
          <p:cNvPr id="4" name="Espace réservé du numéro de diapositive 3">
            <a:extLst>
              <a:ext uri="{FF2B5EF4-FFF2-40B4-BE49-F238E27FC236}">
                <a16:creationId xmlns:a16="http://schemas.microsoft.com/office/drawing/2014/main" id="{5A81C08C-1006-C56E-0336-4FD7DAB4E105}"/>
              </a:ext>
            </a:extLst>
          </p:cNvPr>
          <p:cNvSpPr>
            <a:spLocks noGrp="1"/>
          </p:cNvSpPr>
          <p:nvPr>
            <p:ph type="sldNum" sz="quarter" idx="4"/>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78A75652-2DD9-2242-928B-C4408E21A69B}" type="slidenum">
              <a:rPr kumimoji="0" lang="en-US" sz="1200" b="1" i="0" u="none" strike="noStrike" kern="1200" cap="none" spc="0" normalizeH="0" baseline="0" noProof="0">
                <a:ln>
                  <a:noFill/>
                </a:ln>
                <a:solidFill>
                  <a:srgbClr val="FFFFFF"/>
                </a:solidFill>
                <a:effectLst/>
                <a:uLnTx/>
                <a:uFillTx/>
                <a:latin typeface="Calibri Light" panose="020F03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7</a:t>
            </a:fld>
            <a:endParaRPr kumimoji="0" lang="en-US" sz="1200" b="1" i="0" u="none" strike="noStrike" kern="1200" cap="none" spc="0" normalizeH="0" baseline="0" noProof="0">
              <a:ln>
                <a:noFill/>
              </a:ln>
              <a:solidFill>
                <a:srgbClr val="FFFFFF"/>
              </a:solidFill>
              <a:effectLst/>
              <a:uLnTx/>
              <a:uFillTx/>
              <a:latin typeface="Calibri Light" panose="020F0302020204030204"/>
              <a:ea typeface="+mn-ea"/>
              <a:cs typeface="+mn-cs"/>
            </a:endParaRPr>
          </a:p>
        </p:txBody>
      </p:sp>
      <p:pic>
        <p:nvPicPr>
          <p:cNvPr id="5" name="Image 4" descr="Une image contenant habits, costume, homme, personne&#10;&#10;Le contenu généré par l’IA peut être incorrect.">
            <a:extLst>
              <a:ext uri="{FF2B5EF4-FFF2-40B4-BE49-F238E27FC236}">
                <a16:creationId xmlns:a16="http://schemas.microsoft.com/office/drawing/2014/main" id="{7056E4C4-0958-7193-D853-206C76A88142}"/>
              </a:ext>
            </a:extLst>
          </p:cNvPr>
          <p:cNvPicPr>
            <a:picLocks noChangeAspect="1"/>
          </p:cNvPicPr>
          <p:nvPr/>
        </p:nvPicPr>
        <p:blipFill>
          <a:blip r:embed="rId7"/>
          <a:stretch>
            <a:fillRect/>
          </a:stretch>
        </p:blipFill>
        <p:spPr>
          <a:xfrm>
            <a:off x="0" y="-11472"/>
            <a:ext cx="12192000" cy="6858000"/>
          </a:xfrm>
          <a:prstGeom prst="rect">
            <a:avLst/>
          </a:prstGeom>
        </p:spPr>
      </p:pic>
      <p:pic>
        <p:nvPicPr>
          <p:cNvPr id="2" name="Image 1" descr="Une image contenant texte, Police, Graphique, logo&#10;&#10;Le contenu généré par l’IA peut être incorrect.">
            <a:extLst>
              <a:ext uri="{FF2B5EF4-FFF2-40B4-BE49-F238E27FC236}">
                <a16:creationId xmlns:a16="http://schemas.microsoft.com/office/drawing/2014/main" id="{4F3D7E22-1E89-A382-3399-59D7AFB14E41}"/>
              </a:ext>
            </a:extLst>
          </p:cNvPr>
          <p:cNvPicPr>
            <a:picLocks noChangeAspect="1"/>
          </p:cNvPicPr>
          <p:nvPr/>
        </p:nvPicPr>
        <p:blipFill>
          <a:blip r:embed="rId8"/>
          <a:stretch>
            <a:fillRect/>
          </a:stretch>
        </p:blipFill>
        <p:spPr>
          <a:xfrm>
            <a:off x="9795991" y="5843870"/>
            <a:ext cx="1848978" cy="774854"/>
          </a:xfrm>
          <a:prstGeom prst="rect">
            <a:avLst/>
          </a:prstGeom>
        </p:spPr>
      </p:pic>
    </p:spTree>
    <p:extLst>
      <p:ext uri="{BB962C8B-B14F-4D97-AF65-F5344CB8AC3E}">
        <p14:creationId xmlns:p14="http://schemas.microsoft.com/office/powerpoint/2010/main" val="313319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C39F8573-0A4D-8C5C-601B-3358277AEDEF}"/>
              </a:ext>
            </a:extLst>
          </p:cNvPr>
          <p:cNvSpPr>
            <a:spLocks noGrp="1"/>
          </p:cNvSpPr>
          <p:nvPr>
            <p:ph type="title"/>
          </p:nvPr>
        </p:nvSpPr>
        <p:spPr>
          <a:xfrm>
            <a:off x="5242200" y="-653582"/>
            <a:ext cx="6326492" cy="2317831"/>
          </a:xfrm>
        </p:spPr>
        <p:txBody>
          <a:bodyPr/>
          <a:lstStyle/>
          <a:p>
            <a:r>
              <a:rPr lang="fr-FR" sz="4000" dirty="0"/>
              <a:t>Contact</a:t>
            </a:r>
          </a:p>
        </p:txBody>
      </p:sp>
      <p:sp>
        <p:nvSpPr>
          <p:cNvPr id="4" name="Espace réservé du texte 3">
            <a:extLst>
              <a:ext uri="{FF2B5EF4-FFF2-40B4-BE49-F238E27FC236}">
                <a16:creationId xmlns:a16="http://schemas.microsoft.com/office/drawing/2014/main" id="{4E04EF6B-9CF7-A65A-155A-EF3C7298205E}"/>
              </a:ext>
            </a:extLst>
          </p:cNvPr>
          <p:cNvSpPr>
            <a:spLocks noGrp="1"/>
          </p:cNvSpPr>
          <p:nvPr>
            <p:ph type="body" sz="quarter" idx="12"/>
          </p:nvPr>
        </p:nvSpPr>
        <p:spPr>
          <a:xfrm>
            <a:off x="5242200" y="1962821"/>
            <a:ext cx="6326492" cy="3313513"/>
          </a:xfrm>
        </p:spPr>
        <p:txBody>
          <a:bodyPr/>
          <a:lstStyle/>
          <a:p>
            <a:r>
              <a:rPr lang="fr-FR" sz="2000" dirty="0"/>
              <a:t>Emmanuelle Butaud-Stubbs</a:t>
            </a:r>
            <a:br>
              <a:rPr lang="fr-FR" sz="2000" dirty="0"/>
            </a:br>
            <a:r>
              <a:rPr lang="fr-FR" sz="2000" dirty="0"/>
              <a:t>Délégué Général</a:t>
            </a:r>
            <a:br>
              <a:rPr lang="fr-FR" sz="2000" dirty="0"/>
            </a:br>
            <a:r>
              <a:rPr lang="fr-FR" sz="2000" dirty="0"/>
              <a:t>ebutaudstubbs@icc-france.fr</a:t>
            </a:r>
            <a:br>
              <a:rPr lang="fr-FR" sz="2000" dirty="0"/>
            </a:br>
            <a:r>
              <a:rPr lang="fr-FR" sz="2000" dirty="0"/>
              <a:t>+33 6 08 43 19 86</a:t>
            </a:r>
          </a:p>
          <a:p>
            <a:endParaRPr lang="fr-FR" sz="2000" dirty="0"/>
          </a:p>
          <a:p>
            <a:pPr>
              <a:lnSpc>
                <a:spcPct val="100000"/>
              </a:lnSpc>
              <a:spcBef>
                <a:spcPts val="0"/>
              </a:spcBef>
              <a:spcAft>
                <a:spcPts val="0"/>
              </a:spcAft>
            </a:pPr>
            <a:r>
              <a:rPr lang="fr-FR" sz="2000" dirty="0"/>
              <a:t>Riham </a:t>
            </a:r>
            <a:r>
              <a:rPr lang="fr-FR" sz="2000" dirty="0" err="1"/>
              <a:t>Marii</a:t>
            </a:r>
            <a:endParaRPr lang="fr-FR" sz="2000" dirty="0"/>
          </a:p>
          <a:p>
            <a:pPr>
              <a:lnSpc>
                <a:spcPct val="100000"/>
              </a:lnSpc>
              <a:spcBef>
                <a:spcPts val="0"/>
              </a:spcBef>
              <a:spcAft>
                <a:spcPts val="0"/>
              </a:spcAft>
            </a:pPr>
            <a:r>
              <a:rPr lang="fr-FR" sz="2000" dirty="0"/>
              <a:t>Senior Policy Manager</a:t>
            </a:r>
            <a:br>
              <a:rPr lang="fr-FR" sz="2000" dirty="0"/>
            </a:br>
            <a:r>
              <a:rPr lang="fr-FR" sz="2000" dirty="0"/>
              <a:t>riham.marii@icc-france.fr </a:t>
            </a:r>
          </a:p>
          <a:p>
            <a:br>
              <a:rPr lang="fr-FR" sz="2000" dirty="0"/>
            </a:br>
            <a:endParaRPr lang="fr-FR" sz="2000" dirty="0"/>
          </a:p>
        </p:txBody>
      </p:sp>
      <p:pic>
        <p:nvPicPr>
          <p:cNvPr id="2" name="Image 1" descr="Une image contenant texte, Police, Graphique, logo&#10;&#10;Le contenu généré par l’IA peut être incorrect.">
            <a:extLst>
              <a:ext uri="{FF2B5EF4-FFF2-40B4-BE49-F238E27FC236}">
                <a16:creationId xmlns:a16="http://schemas.microsoft.com/office/drawing/2014/main" id="{9262253E-BB6D-75CA-8CC6-EADE1FACCCEF}"/>
              </a:ext>
            </a:extLst>
          </p:cNvPr>
          <p:cNvPicPr>
            <a:picLocks noChangeAspect="1"/>
          </p:cNvPicPr>
          <p:nvPr/>
        </p:nvPicPr>
        <p:blipFill>
          <a:blip r:embed="rId2"/>
          <a:stretch>
            <a:fillRect/>
          </a:stretch>
        </p:blipFill>
        <p:spPr>
          <a:xfrm>
            <a:off x="4002657" y="5796804"/>
            <a:ext cx="2007077" cy="841109"/>
          </a:xfrm>
          <a:prstGeom prst="rect">
            <a:avLst/>
          </a:prstGeom>
        </p:spPr>
      </p:pic>
    </p:spTree>
    <p:extLst>
      <p:ext uri="{BB962C8B-B14F-4D97-AF65-F5344CB8AC3E}">
        <p14:creationId xmlns:p14="http://schemas.microsoft.com/office/powerpoint/2010/main" val="2884313616"/>
      </p:ext>
    </p:extLst>
  </p:cSld>
  <p:clrMapOvr>
    <a:masterClrMapping/>
  </p:clrMapOvr>
</p:sld>
</file>

<file path=ppt/theme/theme1.xml><?xml version="1.0" encoding="utf-8"?>
<a:theme xmlns:a="http://schemas.openxmlformats.org/drawingml/2006/main" name="1_Office Theme">
  <a:themeElements>
    <a:clrScheme name="WE ARE ICC">
      <a:dk1>
        <a:srgbClr val="007BFF"/>
      </a:dk1>
      <a:lt1>
        <a:srgbClr val="000000"/>
      </a:lt1>
      <a:dk2>
        <a:srgbClr val="FFFFFF"/>
      </a:dk2>
      <a:lt2>
        <a:srgbClr val="007BFF"/>
      </a:lt2>
      <a:accent1>
        <a:srgbClr val="007DFF"/>
      </a:accent1>
      <a:accent2>
        <a:srgbClr val="00BC00"/>
      </a:accent2>
      <a:accent3>
        <a:srgbClr val="853DE5"/>
      </a:accent3>
      <a:accent4>
        <a:srgbClr val="FF5769"/>
      </a:accent4>
      <a:accent5>
        <a:srgbClr val="999998"/>
      </a:accent5>
      <a:accent6>
        <a:srgbClr val="382F2C"/>
      </a:accent6>
      <a:hlink>
        <a:srgbClr val="007DFF"/>
      </a:hlink>
      <a:folHlink>
        <a:srgbClr val="003493"/>
      </a:folHlink>
    </a:clrScheme>
    <a:fontScheme name="HELVETICA">
      <a:majorFont>
        <a:latin typeface="Helvetica regular"/>
        <a:ea typeface=""/>
        <a:cs typeface=""/>
      </a:majorFont>
      <a:minorFont>
        <a:latin typeface="Helvetica 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spcBef>
            <a:spcPts val="1800"/>
          </a:spcBef>
          <a:buSzPct val="120000"/>
          <a:defRPr sz="2800" dirty="0">
            <a:solidFill>
              <a:srgbClr val="0263A7"/>
            </a:solidFill>
            <a:latin typeface="Gotham Medium" pitchFamily="2"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WE ARE ICC">
      <a:dk1>
        <a:srgbClr val="007BFF"/>
      </a:dk1>
      <a:lt1>
        <a:srgbClr val="000000"/>
      </a:lt1>
      <a:dk2>
        <a:srgbClr val="FFFFFF"/>
      </a:dk2>
      <a:lt2>
        <a:srgbClr val="007BFF"/>
      </a:lt2>
      <a:accent1>
        <a:srgbClr val="007DFF"/>
      </a:accent1>
      <a:accent2>
        <a:srgbClr val="00BC00"/>
      </a:accent2>
      <a:accent3>
        <a:srgbClr val="853DE5"/>
      </a:accent3>
      <a:accent4>
        <a:srgbClr val="FF5769"/>
      </a:accent4>
      <a:accent5>
        <a:srgbClr val="999998"/>
      </a:accent5>
      <a:accent6>
        <a:srgbClr val="382F2C"/>
      </a:accent6>
      <a:hlink>
        <a:srgbClr val="007DFF"/>
      </a:hlink>
      <a:folHlink>
        <a:srgbClr val="003493"/>
      </a:folHlink>
    </a:clrScheme>
    <a:fontScheme name="HELVETICA">
      <a:majorFont>
        <a:latin typeface="Helvetica regular"/>
        <a:ea typeface=""/>
        <a:cs typeface=""/>
      </a:majorFont>
      <a:minorFont>
        <a:latin typeface="Helvetica 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spcBef>
            <a:spcPts val="1800"/>
          </a:spcBef>
          <a:buSzPct val="120000"/>
          <a:defRPr sz="2800" dirty="0">
            <a:solidFill>
              <a:srgbClr val="0263A7"/>
            </a:solidFill>
            <a:latin typeface="Gotham Medium" pitchFamily="2"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WE ARE ICC">
      <a:dk1>
        <a:srgbClr val="007BFF"/>
      </a:dk1>
      <a:lt1>
        <a:srgbClr val="000000"/>
      </a:lt1>
      <a:dk2>
        <a:srgbClr val="FFFFFF"/>
      </a:dk2>
      <a:lt2>
        <a:srgbClr val="007BFF"/>
      </a:lt2>
      <a:accent1>
        <a:srgbClr val="007DFF"/>
      </a:accent1>
      <a:accent2>
        <a:srgbClr val="00BC00"/>
      </a:accent2>
      <a:accent3>
        <a:srgbClr val="853DE5"/>
      </a:accent3>
      <a:accent4>
        <a:srgbClr val="FF5769"/>
      </a:accent4>
      <a:accent5>
        <a:srgbClr val="999998"/>
      </a:accent5>
      <a:accent6>
        <a:srgbClr val="382F2C"/>
      </a:accent6>
      <a:hlink>
        <a:srgbClr val="007DFF"/>
      </a:hlink>
      <a:folHlink>
        <a:srgbClr val="003493"/>
      </a:folHlink>
    </a:clrScheme>
    <a:fontScheme name="HELVETICA">
      <a:majorFont>
        <a:latin typeface="Helvetica regular"/>
        <a:ea typeface=""/>
        <a:cs typeface=""/>
      </a:majorFont>
      <a:minorFont>
        <a:latin typeface="Helvetica 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spcBef>
            <a:spcPts val="1800"/>
          </a:spcBef>
          <a:buSzPct val="120000"/>
          <a:defRPr dirty="0" err="1" smtClean="0">
            <a:solidFill>
              <a:schemeClr val="bg1"/>
            </a:solidFill>
            <a:latin typeface="+mj-lt"/>
            <a:cs typeface="Gellix" pitchFamily="2" charset="77"/>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6_Office Theme">
  <a:themeElements>
    <a:clrScheme name="WE ARE ICC">
      <a:dk1>
        <a:srgbClr val="007BFF"/>
      </a:dk1>
      <a:lt1>
        <a:srgbClr val="000000"/>
      </a:lt1>
      <a:dk2>
        <a:srgbClr val="FFFFFF"/>
      </a:dk2>
      <a:lt2>
        <a:srgbClr val="007BFF"/>
      </a:lt2>
      <a:accent1>
        <a:srgbClr val="007DFF"/>
      </a:accent1>
      <a:accent2>
        <a:srgbClr val="00BC00"/>
      </a:accent2>
      <a:accent3>
        <a:srgbClr val="853DE5"/>
      </a:accent3>
      <a:accent4>
        <a:srgbClr val="FF5769"/>
      </a:accent4>
      <a:accent5>
        <a:srgbClr val="999998"/>
      </a:accent5>
      <a:accent6>
        <a:srgbClr val="382F2C"/>
      </a:accent6>
      <a:hlink>
        <a:srgbClr val="007DFF"/>
      </a:hlink>
      <a:folHlink>
        <a:srgbClr val="003493"/>
      </a:folHlink>
    </a:clrScheme>
    <a:fontScheme name="HELVETICA">
      <a:majorFont>
        <a:latin typeface="Helvetica regular"/>
        <a:ea typeface=""/>
        <a:cs typeface=""/>
      </a:majorFont>
      <a:minorFont>
        <a:latin typeface="Helvetica 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spcBef>
            <a:spcPts val="1800"/>
          </a:spcBef>
          <a:buSzPct val="120000"/>
          <a:defRPr dirty="0" smtClean="0">
            <a:solidFill>
              <a:schemeClr val="bg1"/>
            </a:solidFill>
            <a:latin typeface="Gellix" pitchFamily="2" charset="77"/>
            <a:cs typeface="Gellix" pitchFamily="2" charset="77"/>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Métropolitain">
  <a:themeElements>
    <a:clrScheme name="Métropolitai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étropolitai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étropolitai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98f140b-4145-4024-8bcc-6d7083f15a24" xsi:nil="true"/>
    <SharedWithUsers xmlns="2bd86d0c-eb23-4907-a72b-b86d8570c29f">
      <UserInfo>
        <DisplayName>VIEILLEDENT Stéphanie</DisplayName>
        <AccountId>58</AccountId>
        <AccountType/>
      </UserInfo>
    </SharedWithUsers>
    <lcf76f155ced4ddcb4097134ff3c332f xmlns="dd6a61b0-53a2-40d6-abc1-0594a239469b">
      <Terms xmlns="http://schemas.microsoft.com/office/infopath/2007/PartnerControls"/>
    </lcf76f155ced4ddcb4097134ff3c332f>
    <_dlc_DocId xmlns="2bd86d0c-eb23-4907-a72b-b86d8570c29f">4DRPCA7FPN4V-160241813-18091</_dlc_DocId>
    <_dlc_ExpireDateSaved xmlns="http://schemas.microsoft.com/sharepoint/v3" xsi:nil="true"/>
    <_dlc_ExpireDate xmlns="http://schemas.microsoft.com/sharepoint/v3">2022-12-22T06:44:00+00:00</_dlc_ExpireDate>
    <_dlc_DocIdUrl xmlns="2bd86d0c-eb23-4907-a72b-b86d8570c29f">
      <Url>https://iccwbo.sharepoint.com/sites/Public-Communication/_layouts/15/DocIdRedir.aspx?ID=4DRPCA7FPN4V-160241813-18091</Url>
      <Description>4DRPCA7FPN4V-160241813-18091</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0BB9D21FF7C414DBAE17BB9C7DADD2E" ma:contentTypeVersion="27" ma:contentTypeDescription="Create a new document." ma:contentTypeScope="" ma:versionID="9fe98308a56523fa0592897fda9b2eab">
  <xsd:schema xmlns:xsd="http://www.w3.org/2001/XMLSchema" xmlns:xs="http://www.w3.org/2001/XMLSchema" xmlns:p="http://schemas.microsoft.com/office/2006/metadata/properties" xmlns:ns1="http://schemas.microsoft.com/sharepoint/v3" xmlns:ns2="2bd86d0c-eb23-4907-a72b-b86d8570c29f" xmlns:ns3="dd6a61b0-53a2-40d6-abc1-0594a239469b" xmlns:ns4="598f140b-4145-4024-8bcc-6d7083f15a24" targetNamespace="http://schemas.microsoft.com/office/2006/metadata/properties" ma:root="true" ma:fieldsID="63ac066e145d643bbeabc4d3c5e812a6" ns1:_="" ns2:_="" ns3:_="" ns4:_="">
    <xsd:import namespace="http://schemas.microsoft.com/sharepoint/v3"/>
    <xsd:import namespace="2bd86d0c-eb23-4907-a72b-b86d8570c29f"/>
    <xsd:import namespace="dd6a61b0-53a2-40d6-abc1-0594a239469b"/>
    <xsd:import namespace="598f140b-4145-4024-8bcc-6d7083f15a24"/>
    <xsd:element name="properties">
      <xsd:complexType>
        <xsd:sequence>
          <xsd:element name="documentManagement">
            <xsd:complexType>
              <xsd:all>
                <xsd:element ref="ns2:_dlc_DocId" minOccurs="0"/>
                <xsd:element ref="ns2:_dlc_DocIdUrl" minOccurs="0"/>
                <xsd:element ref="ns2:_dlc_DocIdPersistId" minOccurs="0"/>
                <xsd:element ref="ns1:_dlc_ExpireDateSaved" minOccurs="0"/>
                <xsd:element ref="ns1:_dlc_ExpireDate" minOccurs="0"/>
                <xsd:element ref="ns1:_dlc_Exempt" minOccurs="0"/>
                <xsd:element ref="ns3:MediaServiceMetadata" minOccurs="0"/>
                <xsd:element ref="ns3:MediaServiceFastMetadata" minOccurs="0"/>
                <xsd:element ref="ns3:MediaServiceDateTaken" minOccurs="0"/>
                <xsd:element ref="ns3:MediaLengthInSeconds"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2:SharedWithUsers" minOccurs="0"/>
                <xsd:element ref="ns2:SharedWithDetails" minOccurs="0"/>
                <xsd:element ref="ns3:MediaServiceLocation" minOccurs="0"/>
                <xsd:element ref="ns3: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dlc_ExpireDateSaved" ma:index="11" nillable="true" ma:displayName="Original Expiration Date" ma:hidden="true" ma:internalName="_dlc_ExpireDateSaved" ma:readOnly="true">
      <xsd:simpleType>
        <xsd:restriction base="dms:DateTime"/>
      </xsd:simpleType>
    </xsd:element>
    <xsd:element name="_dlc_ExpireDate" ma:index="12" nillable="true" ma:displayName="Expiration Date" ma:description="" ma:hidden="true" ma:indexed="true" ma:internalName="_dlc_ExpireDate" ma:readOnly="true">
      <xsd:simpleType>
        <xsd:restriction base="dms:DateTime"/>
      </xsd:simpleType>
    </xsd:element>
    <xsd:element name="_dlc_Exempt" ma:index="13" nillable="true" ma:displayName="Exempt from Policy" ma:hidden="true" ma:internalName="_dlc_Exempt"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bd86d0c-eb23-4907-a72b-b86d8570c29f"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2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d6a61b0-53a2-40d6-abc1-0594a239469b"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MediaServiceAutoTags" ma:index="18" nillable="true" ma:displayName="Tags" ma:internalName="MediaServiceAutoTags"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AutoKeyPoints" ma:index="22" nillable="true" ma:displayName="MediaServiceAutoKeyPoints" ma:hidden="true" ma:internalName="MediaServiceAutoKeyPoints" ma:readOnly="true">
      <xsd:simpleType>
        <xsd:restriction base="dms:Note"/>
      </xsd:simpleType>
    </xsd:element>
    <xsd:element name="MediaServiceKeyPoints" ma:index="23" nillable="true" ma:displayName="KeyPoints" ma:internalName="MediaServiceKeyPoints" ma:readOnly="true">
      <xsd:simpleType>
        <xsd:restriction base="dms:Note">
          <xsd:maxLength value="255"/>
        </xsd:restriction>
      </xsd:simpleType>
    </xsd:element>
    <xsd:element name="MediaServiceLocation" ma:index="26" nillable="true" ma:displayName="Location" ma:internalName="MediaServiceLocation" ma:readOnly="true">
      <xsd:simpleType>
        <xsd:restriction base="dms:Text"/>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b34d393a-c683-4ae6-92a3-16801d27c9b4"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598f140b-4145-4024-8bcc-6d7083f15a24" elementFormDefault="qualified">
    <xsd:import namespace="http://schemas.microsoft.com/office/2006/documentManagement/types"/>
    <xsd:import namespace="http://schemas.microsoft.com/office/infopath/2007/PartnerControls"/>
    <xsd:element name="TaxCatchAll" ma:index="29" nillable="true" ma:displayName="Taxonomy Catch All Column" ma:hidden="true" ma:list="{7d160fe4-a607-4181-ace3-064641e5a6f2}" ma:internalName="TaxCatchAll" ma:showField="CatchAllData" ma:web="2bd86d0c-eb23-4907-a72b-b86d8570c2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p:Policy xmlns:p="office.server.policy" id="" local="true">
  <p:Name>Document</p:Name>
  <p:Description/>
  <p:Statement/>
  <p:PolicyItems>
    <p:PolicyItem featureId="Microsoft.Office.RecordsManagement.PolicyFeatures.Expiration" staticId="0x01010040BB9D21FF7C414DBAE17BB9C7DADD2E|-1315905429" UniqueId="60cfd7e8-6142-4183-ae42-dd7887fd93c5">
      <p:Name>Retention</p:Name>
      <p:Description>Automatic scheduling of content for processing, and performing a retention action on content that has reached its due date.</p:Description>
      <p:CustomData>
        <Schedules nextStageId="3">
          <Schedule type="Default">
            <stages>
              <data stageId="1" stageDeleted="true"/>
              <data stageId="2">
                <formula id="Microsoft.Office.RecordsManagement.PolicyFeatures.Expiration.Formula.BuiltIn">
                  <number>6</number>
                  <property>Modified</property>
                  <propertyId>28cf69c5-fa48-462a-b5cd-27b6f9d2bd5f</propertyId>
                  <period>months</period>
                </formula>
                <action type="action" id="Microsoft.Office.RecordsManagement.PolicyFeatures.Expiration.Action.MoveToRecycleBin"/>
              </data>
            </stages>
          </Schedule>
        </Schedules>
      </p:CustomData>
    </p:PolicyItem>
  </p:PolicyItems>
</p:Policy>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336BC08-C13D-4844-B7B9-3151466BA8CE}">
  <ds:schemaRefs>
    <ds:schemaRef ds:uri="http://schemas.microsoft.com/sharepoint/v3"/>
    <ds:schemaRef ds:uri="http://schemas.microsoft.com/office/2006/documentManagement/types"/>
    <ds:schemaRef ds:uri="2bd86d0c-eb23-4907-a72b-b86d8570c29f"/>
    <ds:schemaRef ds:uri="http://purl.org/dc/elements/1.1/"/>
    <ds:schemaRef ds:uri="http://purl.org/dc/terms/"/>
    <ds:schemaRef ds:uri="http://schemas.microsoft.com/office/infopath/2007/PartnerControls"/>
    <ds:schemaRef ds:uri="http://schemas.openxmlformats.org/package/2006/metadata/core-properties"/>
    <ds:schemaRef ds:uri="http://schemas.microsoft.com/office/2006/metadata/properties"/>
    <ds:schemaRef ds:uri="598f140b-4145-4024-8bcc-6d7083f15a24"/>
    <ds:schemaRef ds:uri="dd6a61b0-53a2-40d6-abc1-0594a239469b"/>
    <ds:schemaRef ds:uri="http://www.w3.org/XML/1998/namespace"/>
    <ds:schemaRef ds:uri="http://purl.org/dc/dcmitype/"/>
  </ds:schemaRefs>
</ds:datastoreItem>
</file>

<file path=customXml/itemProps2.xml><?xml version="1.0" encoding="utf-8"?>
<ds:datastoreItem xmlns:ds="http://schemas.openxmlformats.org/officeDocument/2006/customXml" ds:itemID="{892F4550-5D1C-428F-AC1A-BBA81774E9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bd86d0c-eb23-4907-a72b-b86d8570c29f"/>
    <ds:schemaRef ds:uri="dd6a61b0-53a2-40d6-abc1-0594a239469b"/>
    <ds:schemaRef ds:uri="598f140b-4145-4024-8bcc-6d7083f15a2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07A3E9A-7E20-4BFF-980E-5571668469BD}">
  <ds:schemaRefs>
    <ds:schemaRef ds:uri="office.server.policy"/>
  </ds:schemaRefs>
</ds:datastoreItem>
</file>

<file path=customXml/itemProps4.xml><?xml version="1.0" encoding="utf-8"?>
<ds:datastoreItem xmlns:ds="http://schemas.openxmlformats.org/officeDocument/2006/customXml" ds:itemID="{5526692B-BB5A-4C7C-8CD3-077BA8E6B208}">
  <ds:schemaRefs>
    <ds:schemaRef ds:uri="http://schemas.microsoft.com/sharepoint/events"/>
  </ds:schemaRefs>
</ds:datastoreItem>
</file>

<file path=customXml/itemProps5.xml><?xml version="1.0" encoding="utf-8"?>
<ds:datastoreItem xmlns:ds="http://schemas.openxmlformats.org/officeDocument/2006/customXml" ds:itemID="{BBD8A189-AB4C-4C90-B68A-E031B6B04F6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3279</TotalTime>
  <Words>732</Words>
  <Application>Microsoft Office PowerPoint</Application>
  <PresentationFormat>Grand écran</PresentationFormat>
  <Paragraphs>99</Paragraphs>
  <Slides>8</Slides>
  <Notes>7</Notes>
  <HiddenSlides>0</HiddenSlides>
  <MMClips>0</MMClips>
  <ScaleCrop>false</ScaleCrop>
  <HeadingPairs>
    <vt:vector size="6" baseType="variant">
      <vt:variant>
        <vt:lpstr>Polices utilisées</vt:lpstr>
      </vt:variant>
      <vt:variant>
        <vt:i4>6</vt:i4>
      </vt:variant>
      <vt:variant>
        <vt:lpstr>Thème</vt:lpstr>
      </vt:variant>
      <vt:variant>
        <vt:i4>5</vt:i4>
      </vt:variant>
      <vt:variant>
        <vt:lpstr>Titres des diapositives</vt:lpstr>
      </vt:variant>
      <vt:variant>
        <vt:i4>8</vt:i4>
      </vt:variant>
    </vt:vector>
  </HeadingPairs>
  <TitlesOfParts>
    <vt:vector size="19" baseType="lpstr">
      <vt:lpstr>Arial</vt:lpstr>
      <vt:lpstr>Calibri</vt:lpstr>
      <vt:lpstr>Calibri Light</vt:lpstr>
      <vt:lpstr>Gellix</vt:lpstr>
      <vt:lpstr>Gotham Medium</vt:lpstr>
      <vt:lpstr>Helvetica regular</vt:lpstr>
      <vt:lpstr>1_Office Theme</vt:lpstr>
      <vt:lpstr>2_Office Theme</vt:lpstr>
      <vt:lpstr>3_Office Theme</vt:lpstr>
      <vt:lpstr>6_Office Theme</vt:lpstr>
      <vt:lpstr>Métropolitain</vt:lpstr>
      <vt:lpstr>       Conférence Annuelle Arbitrage 2025     </vt:lpstr>
      <vt:lpstr>ICC France </vt:lpstr>
      <vt:lpstr>Thème de la Conférence</vt:lpstr>
      <vt:lpstr>Offres de parainage</vt:lpstr>
      <vt:lpstr>Offres de parrainage</vt:lpstr>
      <vt:lpstr>Ils nous ont fait confiance</vt:lpstr>
      <vt:lpstr>Présentation PowerPoint</vt:lpstr>
      <vt:lpstr>Contact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Secretary General’s Update    10 September 2019, Moscow</dc:title>
  <dc:creator>macintosh365</dc:creator>
  <cp:lastModifiedBy>Fatma DIALLO - ICC FRANCE</cp:lastModifiedBy>
  <cp:revision>124</cp:revision>
  <cp:lastPrinted>2024-08-19T13:24:14Z</cp:lastPrinted>
  <dcterms:created xsi:type="dcterms:W3CDTF">2019-09-30T09:02:35Z</dcterms:created>
  <dcterms:modified xsi:type="dcterms:W3CDTF">2025-08-19T13:22:59Z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0x01010040BB9D21FF7C414DBAE17BB9C7DADD2E</vt:lpwstr>
  </property>
  <property fmtid="{D5CDD505-2E9C-101B-9397-08002B2CF9AE}" pid="3" name="Order">
    <vt:r8>100</vt:r8>
  </property>
  <property fmtid="{D5CDD505-2E9C-101B-9397-08002B2CF9AE}" pid="4" name="_dlc_DocIdItemGuid">
    <vt:lpwstr>a244962a-2a21-44a2-ba59-66753166cdb0</vt:lpwstr>
  </property>
  <property fmtid="{D5CDD505-2E9C-101B-9397-08002B2CF9AE}" pid="5" name="MediaServiceImageTags">
    <vt:lpwstr/>
  </property>
  <property fmtid="{D5CDD505-2E9C-101B-9397-08002B2CF9AE}" pid="6" name="_dlc_policyId">
    <vt:lpwstr>0x01010040BB9D21FF7C414DBAE17BB9C7DADD2E|-1315905429</vt:lpwstr>
  </property>
  <property fmtid="{D5CDD505-2E9C-101B-9397-08002B2CF9AE}" pid="7" name="ItemRetentionFormula">
    <vt:lpwstr>&lt;formula id="Microsoft.Office.RecordsManagement.PolicyFeatures.Expiration.Formula.BuiltIn"&gt;&lt;number&gt;6&lt;/number&gt;&lt;property&gt;Modified&lt;/property&gt;&lt;propertyId&gt;28cf69c5-fa48-462a-b5cd-27b6f9d2bd5f&lt;/propertyId&gt;&lt;period&gt;months&lt;/period&gt;&lt;/formula&gt;</vt:lpwstr>
  </property>
</Properties>
</file>